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92" r:id="rId3"/>
    <p:sldId id="291" r:id="rId4"/>
    <p:sldId id="258" r:id="rId5"/>
    <p:sldId id="259" r:id="rId6"/>
    <p:sldId id="285" r:id="rId7"/>
    <p:sldId id="262" r:id="rId8"/>
    <p:sldId id="263" r:id="rId9"/>
    <p:sldId id="264" r:id="rId10"/>
    <p:sldId id="267" r:id="rId11"/>
    <p:sldId id="268" r:id="rId12"/>
    <p:sldId id="271" r:id="rId13"/>
    <p:sldId id="272" r:id="rId14"/>
    <p:sldId id="273" r:id="rId15"/>
    <p:sldId id="276" r:id="rId16"/>
    <p:sldId id="279" r:id="rId17"/>
    <p:sldId id="280" r:id="rId18"/>
    <p:sldId id="281" r:id="rId19"/>
    <p:sldId id="283" r:id="rId20"/>
    <p:sldId id="287" r:id="rId21"/>
    <p:sldId id="286" r:id="rId22"/>
    <p:sldId id="284" r:id="rId23"/>
    <p:sldId id="288" r:id="rId24"/>
    <p:sldId id="289" r:id="rId25"/>
    <p:sldId id="29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607FC-8FAB-4441-A6B7-96713F39C178}" v="362" dt="2023-10-26T08:45:26.555"/>
    <p1510:client id="{86AA34A9-8C59-4143-BDF2-4ADDC68AF21B}" v="2237" dt="2023-10-26T11:00:26.043"/>
    <p1510:client id="{A8E4A749-7C91-42A6-B0DF-3AB756383A1F}" v="306" dt="2023-10-27T08:58:36.349"/>
    <p1510:client id="{CA538D4F-EFB1-4235-A7CF-34482BBBB43C}" v="220" dt="2023-11-05T16:48:07.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45" d="100"/>
          <a:sy n="45" d="100"/>
        </p:scale>
        <p:origin x="53"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83B6E1-9C64-4E25-96AD-6A03AD3368D4}" type="doc">
      <dgm:prSet loTypeId="urn:microsoft.com/office/officeart/2005/8/layout/default" loCatId="list" qsTypeId="urn:microsoft.com/office/officeart/2005/8/quickstyle/simple4" qsCatId="simple" csTypeId="urn:microsoft.com/office/officeart/2005/8/colors/accent6_2" csCatId="accent6"/>
      <dgm:spPr/>
      <dgm:t>
        <a:bodyPr/>
        <a:lstStyle/>
        <a:p>
          <a:endParaRPr lang="en-US"/>
        </a:p>
      </dgm:t>
    </dgm:pt>
    <dgm:pt modelId="{ACD41707-E51E-4056-AF61-F5A7FBEFCC48}">
      <dgm:prSet/>
      <dgm:spPr/>
      <dgm:t>
        <a:bodyPr/>
        <a:lstStyle/>
        <a:p>
          <a:r>
            <a:rPr lang="en-ZA" b="1"/>
            <a:t>Table of content</a:t>
          </a:r>
          <a:endParaRPr lang="en-US"/>
        </a:p>
      </dgm:t>
    </dgm:pt>
    <dgm:pt modelId="{5BB7027E-61A4-4B34-B798-9C0179375E03}" type="parTrans" cxnId="{96571EE1-AF91-4AAA-8FDE-6B16D01A42CA}">
      <dgm:prSet/>
      <dgm:spPr/>
      <dgm:t>
        <a:bodyPr/>
        <a:lstStyle/>
        <a:p>
          <a:endParaRPr lang="en-US" sz="1100"/>
        </a:p>
      </dgm:t>
    </dgm:pt>
    <dgm:pt modelId="{0E280A29-FB21-4E1D-ABF2-2F81445AECDD}" type="sibTrans" cxnId="{96571EE1-AF91-4AAA-8FDE-6B16D01A42CA}">
      <dgm:prSet/>
      <dgm:spPr/>
      <dgm:t>
        <a:bodyPr/>
        <a:lstStyle/>
        <a:p>
          <a:endParaRPr lang="en-US"/>
        </a:p>
      </dgm:t>
    </dgm:pt>
    <dgm:pt modelId="{543E64CE-F98B-4976-A911-F6B6A6A5DF74}">
      <dgm:prSet/>
      <dgm:spPr/>
      <dgm:t>
        <a:bodyPr/>
        <a:lstStyle/>
        <a:p>
          <a:r>
            <a:rPr lang="en-ZA"/>
            <a:t>INTRODUCTION</a:t>
          </a:r>
          <a:endParaRPr lang="en-US"/>
        </a:p>
      </dgm:t>
    </dgm:pt>
    <dgm:pt modelId="{9C1ED0D6-A1C3-4315-BF0D-76788CF4A54F}" type="parTrans" cxnId="{1832F7DD-2908-4159-B36B-88971DF04775}">
      <dgm:prSet/>
      <dgm:spPr/>
      <dgm:t>
        <a:bodyPr/>
        <a:lstStyle/>
        <a:p>
          <a:endParaRPr lang="en-US" sz="1100"/>
        </a:p>
      </dgm:t>
    </dgm:pt>
    <dgm:pt modelId="{98D8EBE2-995B-42C8-BAFE-7420D0B8CD7C}" type="sibTrans" cxnId="{1832F7DD-2908-4159-B36B-88971DF04775}">
      <dgm:prSet/>
      <dgm:spPr/>
      <dgm:t>
        <a:bodyPr/>
        <a:lstStyle/>
        <a:p>
          <a:endParaRPr lang="en-US"/>
        </a:p>
      </dgm:t>
    </dgm:pt>
    <dgm:pt modelId="{18E4909A-EA4E-452C-91E6-1138FDC1F911}">
      <dgm:prSet/>
      <dgm:spPr/>
      <dgm:t>
        <a:bodyPr/>
        <a:lstStyle/>
        <a:p>
          <a:r>
            <a:rPr lang="en-ZA"/>
            <a:t>BACKGROUND OF THE PROJECT</a:t>
          </a:r>
          <a:endParaRPr lang="en-US"/>
        </a:p>
      </dgm:t>
    </dgm:pt>
    <dgm:pt modelId="{8478C176-F319-491D-90F1-3E64BF226A39}" type="parTrans" cxnId="{36D2E3D5-0C13-4F76-9298-61F50F261E14}">
      <dgm:prSet/>
      <dgm:spPr/>
      <dgm:t>
        <a:bodyPr/>
        <a:lstStyle/>
        <a:p>
          <a:endParaRPr lang="en-US" sz="1100"/>
        </a:p>
      </dgm:t>
    </dgm:pt>
    <dgm:pt modelId="{987CE694-5181-4953-8B25-62FDA8DFA512}" type="sibTrans" cxnId="{36D2E3D5-0C13-4F76-9298-61F50F261E14}">
      <dgm:prSet/>
      <dgm:spPr/>
      <dgm:t>
        <a:bodyPr/>
        <a:lstStyle/>
        <a:p>
          <a:endParaRPr lang="en-US"/>
        </a:p>
      </dgm:t>
    </dgm:pt>
    <dgm:pt modelId="{D82D2CEC-BA1F-4462-A02E-F3BF0575230D}">
      <dgm:prSet/>
      <dgm:spPr/>
      <dgm:t>
        <a:bodyPr/>
        <a:lstStyle/>
        <a:p>
          <a:r>
            <a:rPr lang="en-ZA"/>
            <a:t>OBJECTIVES AND AIMS</a:t>
          </a:r>
          <a:endParaRPr lang="en-US"/>
        </a:p>
      </dgm:t>
    </dgm:pt>
    <dgm:pt modelId="{2C55CE3F-F0D5-43E6-898C-4C8E74E2E4DC}" type="parTrans" cxnId="{91A4FD22-3A8B-4887-AB7D-8974A08A0F61}">
      <dgm:prSet/>
      <dgm:spPr/>
      <dgm:t>
        <a:bodyPr/>
        <a:lstStyle/>
        <a:p>
          <a:endParaRPr lang="en-US" sz="1100"/>
        </a:p>
      </dgm:t>
    </dgm:pt>
    <dgm:pt modelId="{DE48F9F3-E6BA-4C8E-9A08-1DDEC9A1480F}" type="sibTrans" cxnId="{91A4FD22-3A8B-4887-AB7D-8974A08A0F61}">
      <dgm:prSet/>
      <dgm:spPr/>
      <dgm:t>
        <a:bodyPr/>
        <a:lstStyle/>
        <a:p>
          <a:endParaRPr lang="en-US"/>
        </a:p>
      </dgm:t>
    </dgm:pt>
    <dgm:pt modelId="{77BC1B20-E360-4B52-9CF4-964EFA9566E5}">
      <dgm:prSet/>
      <dgm:spPr/>
      <dgm:t>
        <a:bodyPr/>
        <a:lstStyle/>
        <a:p>
          <a:r>
            <a:rPr lang="en-ZA"/>
            <a:t>PROJECT SPECIFICATION</a:t>
          </a:r>
          <a:endParaRPr lang="en-US"/>
        </a:p>
      </dgm:t>
    </dgm:pt>
    <dgm:pt modelId="{A4D66108-E184-4215-BC09-27D6DDDD41C6}" type="parTrans" cxnId="{3090BBB4-4ADF-45AD-A5DC-D407D7CFF220}">
      <dgm:prSet/>
      <dgm:spPr/>
      <dgm:t>
        <a:bodyPr/>
        <a:lstStyle/>
        <a:p>
          <a:endParaRPr lang="en-US" sz="1100"/>
        </a:p>
      </dgm:t>
    </dgm:pt>
    <dgm:pt modelId="{026FCA6A-F4FD-42A5-A3DE-EE619A0D577E}" type="sibTrans" cxnId="{3090BBB4-4ADF-45AD-A5DC-D407D7CFF220}">
      <dgm:prSet/>
      <dgm:spPr/>
      <dgm:t>
        <a:bodyPr/>
        <a:lstStyle/>
        <a:p>
          <a:endParaRPr lang="en-US"/>
        </a:p>
      </dgm:t>
    </dgm:pt>
    <dgm:pt modelId="{E7D9B9A3-6EFF-4637-8B64-C644034566FC}">
      <dgm:prSet/>
      <dgm:spPr/>
      <dgm:t>
        <a:bodyPr/>
        <a:lstStyle/>
        <a:p>
          <a:r>
            <a:rPr lang="en-ZA"/>
            <a:t>-CONTEXT OF THE PROJECT</a:t>
          </a:r>
          <a:endParaRPr lang="en-US"/>
        </a:p>
      </dgm:t>
    </dgm:pt>
    <dgm:pt modelId="{92CC5BD3-E842-440F-8FFC-AB50A35BC9E6}" type="parTrans" cxnId="{ECD46D6D-4AAE-4F67-AD3D-6829C6FEBFC9}">
      <dgm:prSet/>
      <dgm:spPr/>
      <dgm:t>
        <a:bodyPr/>
        <a:lstStyle/>
        <a:p>
          <a:endParaRPr lang="en-US" sz="1100"/>
        </a:p>
      </dgm:t>
    </dgm:pt>
    <dgm:pt modelId="{BB9C9CD6-D58B-4271-896F-98995BF01501}" type="sibTrans" cxnId="{ECD46D6D-4AAE-4F67-AD3D-6829C6FEBFC9}">
      <dgm:prSet/>
      <dgm:spPr/>
      <dgm:t>
        <a:bodyPr/>
        <a:lstStyle/>
        <a:p>
          <a:endParaRPr lang="en-US"/>
        </a:p>
      </dgm:t>
    </dgm:pt>
    <dgm:pt modelId="{57D0817C-71E6-402E-BB5F-5F050B1B4AD0}">
      <dgm:prSet/>
      <dgm:spPr/>
      <dgm:t>
        <a:bodyPr/>
        <a:lstStyle/>
        <a:p>
          <a:r>
            <a:rPr lang="en-ZA"/>
            <a:t>-PROBLEM DOMAIN/STATEMENT</a:t>
          </a:r>
          <a:endParaRPr lang="en-US"/>
        </a:p>
      </dgm:t>
    </dgm:pt>
    <dgm:pt modelId="{754A2669-D8CA-4B66-B626-25BB660A96A0}" type="parTrans" cxnId="{181ADF53-15A3-42CF-B9FE-2673F7BDE3FA}">
      <dgm:prSet/>
      <dgm:spPr/>
      <dgm:t>
        <a:bodyPr/>
        <a:lstStyle/>
        <a:p>
          <a:endParaRPr lang="en-US" sz="1100"/>
        </a:p>
      </dgm:t>
    </dgm:pt>
    <dgm:pt modelId="{F806B541-27DB-4D89-8EFD-759B864AF782}" type="sibTrans" cxnId="{181ADF53-15A3-42CF-B9FE-2673F7BDE3FA}">
      <dgm:prSet/>
      <dgm:spPr/>
      <dgm:t>
        <a:bodyPr/>
        <a:lstStyle/>
        <a:p>
          <a:endParaRPr lang="en-US"/>
        </a:p>
      </dgm:t>
    </dgm:pt>
    <dgm:pt modelId="{BF7694E7-C468-4795-AEA5-A697C0F60EE6}">
      <dgm:prSet/>
      <dgm:spPr/>
      <dgm:t>
        <a:bodyPr/>
        <a:lstStyle/>
        <a:p>
          <a:r>
            <a:rPr lang="en-ZA"/>
            <a:t>-THE REQUIREMENTS OF THE PROJECT</a:t>
          </a:r>
          <a:endParaRPr lang="en-US"/>
        </a:p>
      </dgm:t>
    </dgm:pt>
    <dgm:pt modelId="{EF278F92-4B64-4EC9-B361-47EA249901D2}" type="parTrans" cxnId="{43385C91-DEDB-42F6-A5EA-979F1082CE41}">
      <dgm:prSet/>
      <dgm:spPr/>
      <dgm:t>
        <a:bodyPr/>
        <a:lstStyle/>
        <a:p>
          <a:endParaRPr lang="en-US" sz="1100"/>
        </a:p>
      </dgm:t>
    </dgm:pt>
    <dgm:pt modelId="{31626C13-B6A2-4C93-88A1-1E4CC6C7474D}" type="sibTrans" cxnId="{43385C91-DEDB-42F6-A5EA-979F1082CE41}">
      <dgm:prSet/>
      <dgm:spPr/>
      <dgm:t>
        <a:bodyPr/>
        <a:lstStyle/>
        <a:p>
          <a:endParaRPr lang="en-US"/>
        </a:p>
      </dgm:t>
    </dgm:pt>
    <dgm:pt modelId="{166C92FE-6AA2-43D8-B39E-174B6394B66E}">
      <dgm:prSet/>
      <dgm:spPr/>
      <dgm:t>
        <a:bodyPr/>
        <a:lstStyle/>
        <a:p>
          <a:r>
            <a:rPr lang="en-ZA"/>
            <a:t>-NEEDS (TECHNICAL REQUIREMENTS)</a:t>
          </a:r>
          <a:endParaRPr lang="en-US"/>
        </a:p>
      </dgm:t>
    </dgm:pt>
    <dgm:pt modelId="{3C943A1B-EDB1-4ED8-8187-D940C458F4A1}" type="parTrans" cxnId="{E939861C-D81B-4250-98A8-0CC953365554}">
      <dgm:prSet/>
      <dgm:spPr/>
      <dgm:t>
        <a:bodyPr/>
        <a:lstStyle/>
        <a:p>
          <a:endParaRPr lang="en-US" sz="1100"/>
        </a:p>
      </dgm:t>
    </dgm:pt>
    <dgm:pt modelId="{C985BA9E-8091-4DBF-88C9-12F5DFA4C7EE}" type="sibTrans" cxnId="{E939861C-D81B-4250-98A8-0CC953365554}">
      <dgm:prSet/>
      <dgm:spPr/>
      <dgm:t>
        <a:bodyPr/>
        <a:lstStyle/>
        <a:p>
          <a:endParaRPr lang="en-US"/>
        </a:p>
      </dgm:t>
    </dgm:pt>
    <dgm:pt modelId="{EEF064E3-23BC-4F57-BB72-044FE6803735}">
      <dgm:prSet/>
      <dgm:spPr/>
      <dgm:t>
        <a:bodyPr/>
        <a:lstStyle/>
        <a:p>
          <a:r>
            <a:rPr lang="en-ZA"/>
            <a:t>-THE STAKEHOLDERS AND PARTICIPANTS AND THEIR ROLES</a:t>
          </a:r>
          <a:endParaRPr lang="en-US"/>
        </a:p>
      </dgm:t>
    </dgm:pt>
    <dgm:pt modelId="{4523018F-DACB-4F39-9305-7A40EC056651}" type="parTrans" cxnId="{720604EC-4CA3-4C6F-8AF2-CAB3B53A7D8E}">
      <dgm:prSet/>
      <dgm:spPr/>
      <dgm:t>
        <a:bodyPr/>
        <a:lstStyle/>
        <a:p>
          <a:endParaRPr lang="en-US" sz="1100"/>
        </a:p>
      </dgm:t>
    </dgm:pt>
    <dgm:pt modelId="{B6173D33-BD2E-464B-AABC-2C3E0FE6E581}" type="sibTrans" cxnId="{720604EC-4CA3-4C6F-8AF2-CAB3B53A7D8E}">
      <dgm:prSet/>
      <dgm:spPr/>
      <dgm:t>
        <a:bodyPr/>
        <a:lstStyle/>
        <a:p>
          <a:endParaRPr lang="en-US"/>
        </a:p>
      </dgm:t>
    </dgm:pt>
    <dgm:pt modelId="{70324048-1C97-4746-9A6D-40E76077F15D}">
      <dgm:prSet/>
      <dgm:spPr/>
      <dgm:t>
        <a:bodyPr/>
        <a:lstStyle/>
        <a:p>
          <a:r>
            <a:rPr lang="en-ZA"/>
            <a:t>BODY</a:t>
          </a:r>
          <a:endParaRPr lang="en-US"/>
        </a:p>
      </dgm:t>
    </dgm:pt>
    <dgm:pt modelId="{E9665682-D608-47F5-B96F-077ECA22FF1B}" type="parTrans" cxnId="{C723A2A4-F29C-41AE-927D-6A72821BA77A}">
      <dgm:prSet/>
      <dgm:spPr/>
      <dgm:t>
        <a:bodyPr/>
        <a:lstStyle/>
        <a:p>
          <a:endParaRPr lang="en-US" sz="1100"/>
        </a:p>
      </dgm:t>
    </dgm:pt>
    <dgm:pt modelId="{9DB827F1-1AD7-4E77-8F24-C0F3B8CEC074}" type="sibTrans" cxnId="{C723A2A4-F29C-41AE-927D-6A72821BA77A}">
      <dgm:prSet/>
      <dgm:spPr/>
      <dgm:t>
        <a:bodyPr/>
        <a:lstStyle/>
        <a:p>
          <a:endParaRPr lang="en-US"/>
        </a:p>
      </dgm:t>
    </dgm:pt>
    <dgm:pt modelId="{985A894B-CD52-4D91-9B4A-3FCE833D56EF}">
      <dgm:prSet/>
      <dgm:spPr/>
      <dgm:t>
        <a:bodyPr/>
        <a:lstStyle/>
        <a:p>
          <a:r>
            <a:rPr lang="en-ZA"/>
            <a:t>PROJECT PLAN DOCUMENTS</a:t>
          </a:r>
          <a:endParaRPr lang="en-US"/>
        </a:p>
      </dgm:t>
    </dgm:pt>
    <dgm:pt modelId="{A94F2C47-ABE2-446B-9F08-8465D940DBDD}" type="parTrans" cxnId="{73585CB5-3F08-47E8-9706-1DD2B905CCC1}">
      <dgm:prSet/>
      <dgm:spPr/>
      <dgm:t>
        <a:bodyPr/>
        <a:lstStyle/>
        <a:p>
          <a:endParaRPr lang="en-US" sz="1100"/>
        </a:p>
      </dgm:t>
    </dgm:pt>
    <dgm:pt modelId="{DAC23626-D8D0-4697-9805-05649D032C2C}" type="sibTrans" cxnId="{73585CB5-3F08-47E8-9706-1DD2B905CCC1}">
      <dgm:prSet/>
      <dgm:spPr/>
      <dgm:t>
        <a:bodyPr/>
        <a:lstStyle/>
        <a:p>
          <a:endParaRPr lang="en-US"/>
        </a:p>
      </dgm:t>
    </dgm:pt>
    <dgm:pt modelId="{13611D7D-0ABC-4B77-ACA5-FF9BB762978A}">
      <dgm:prSet/>
      <dgm:spPr/>
      <dgm:t>
        <a:bodyPr/>
        <a:lstStyle/>
        <a:p>
          <a:r>
            <a:rPr lang="en-ZA"/>
            <a:t>-SCOPE OF THE PROJECT</a:t>
          </a:r>
          <a:endParaRPr lang="en-US"/>
        </a:p>
      </dgm:t>
    </dgm:pt>
    <dgm:pt modelId="{067DCF2A-5AC0-4161-BA21-CFD8F77EA562}" type="parTrans" cxnId="{5EC0CBFA-3514-40A3-A381-AB6CDAFCA2B1}">
      <dgm:prSet/>
      <dgm:spPr/>
      <dgm:t>
        <a:bodyPr/>
        <a:lstStyle/>
        <a:p>
          <a:endParaRPr lang="en-US" sz="1100"/>
        </a:p>
      </dgm:t>
    </dgm:pt>
    <dgm:pt modelId="{E310700F-7C19-4494-9956-8543580AE27A}" type="sibTrans" cxnId="{5EC0CBFA-3514-40A3-A381-AB6CDAFCA2B1}">
      <dgm:prSet/>
      <dgm:spPr/>
      <dgm:t>
        <a:bodyPr/>
        <a:lstStyle/>
        <a:p>
          <a:endParaRPr lang="en-US"/>
        </a:p>
      </dgm:t>
    </dgm:pt>
    <dgm:pt modelId="{B22870C2-A95D-4CD1-BFDD-D7486B5B6BEC}">
      <dgm:prSet/>
      <dgm:spPr/>
      <dgm:t>
        <a:bodyPr/>
        <a:lstStyle/>
        <a:p>
          <a:r>
            <a:rPr lang="en-ZA"/>
            <a:t>-PROJECT PHASES</a:t>
          </a:r>
          <a:endParaRPr lang="en-US"/>
        </a:p>
      </dgm:t>
    </dgm:pt>
    <dgm:pt modelId="{FEAB5144-F475-4550-ADF9-24446948B710}" type="parTrans" cxnId="{1F24DC91-77B4-4E59-858E-0AEEBB198988}">
      <dgm:prSet/>
      <dgm:spPr/>
      <dgm:t>
        <a:bodyPr/>
        <a:lstStyle/>
        <a:p>
          <a:endParaRPr lang="en-US" sz="1100"/>
        </a:p>
      </dgm:t>
    </dgm:pt>
    <dgm:pt modelId="{0327799A-8126-4D7E-9F8E-29924D4318C5}" type="sibTrans" cxnId="{1F24DC91-77B4-4E59-858E-0AEEBB198988}">
      <dgm:prSet/>
      <dgm:spPr/>
      <dgm:t>
        <a:bodyPr/>
        <a:lstStyle/>
        <a:p>
          <a:endParaRPr lang="en-US"/>
        </a:p>
      </dgm:t>
    </dgm:pt>
    <dgm:pt modelId="{A6E4BE5B-1B67-4D84-900A-AACD775DDCAC}">
      <dgm:prSet/>
      <dgm:spPr/>
      <dgm:t>
        <a:bodyPr/>
        <a:lstStyle/>
        <a:p>
          <a:r>
            <a:rPr lang="en-ZA"/>
            <a:t>-TASKS INVOLVED</a:t>
          </a:r>
          <a:endParaRPr lang="en-US"/>
        </a:p>
      </dgm:t>
    </dgm:pt>
    <dgm:pt modelId="{29F9BE7D-8CCA-473C-98F4-1F79E58DC5AE}" type="parTrans" cxnId="{FACB0C0C-3B1D-4370-AE7B-9443EC3ADAE3}">
      <dgm:prSet/>
      <dgm:spPr/>
      <dgm:t>
        <a:bodyPr/>
        <a:lstStyle/>
        <a:p>
          <a:endParaRPr lang="en-US" sz="1100"/>
        </a:p>
      </dgm:t>
    </dgm:pt>
    <dgm:pt modelId="{61BA724C-7687-4844-91DE-B9523E7D7250}" type="sibTrans" cxnId="{FACB0C0C-3B1D-4370-AE7B-9443EC3ADAE3}">
      <dgm:prSet/>
      <dgm:spPr/>
      <dgm:t>
        <a:bodyPr/>
        <a:lstStyle/>
        <a:p>
          <a:endParaRPr lang="en-US"/>
        </a:p>
      </dgm:t>
    </dgm:pt>
    <dgm:pt modelId="{5CF1FF56-0BCB-4590-95BA-641F281FC8DE}">
      <dgm:prSet/>
      <dgm:spPr/>
      <dgm:t>
        <a:bodyPr/>
        <a:lstStyle/>
        <a:p>
          <a:r>
            <a:rPr lang="en-ZA"/>
            <a:t>-RISK MANAGEMENT CONCEPT</a:t>
          </a:r>
          <a:endParaRPr lang="en-US"/>
        </a:p>
      </dgm:t>
    </dgm:pt>
    <dgm:pt modelId="{C576B4E5-9879-41FE-89EC-06BD7A9EDC4A}" type="parTrans" cxnId="{B97C6150-43CB-4D6F-8A81-80FEFF3FB60D}">
      <dgm:prSet/>
      <dgm:spPr/>
      <dgm:t>
        <a:bodyPr/>
        <a:lstStyle/>
        <a:p>
          <a:endParaRPr lang="en-US" sz="1100"/>
        </a:p>
      </dgm:t>
    </dgm:pt>
    <dgm:pt modelId="{777BCAC2-79AC-4DCB-B03D-026F6B585ED1}" type="sibTrans" cxnId="{B97C6150-43CB-4D6F-8A81-80FEFF3FB60D}">
      <dgm:prSet/>
      <dgm:spPr/>
      <dgm:t>
        <a:bodyPr/>
        <a:lstStyle/>
        <a:p>
          <a:endParaRPr lang="en-US"/>
        </a:p>
      </dgm:t>
    </dgm:pt>
    <dgm:pt modelId="{303785C1-5011-48DE-B58D-B646ED41824A}">
      <dgm:prSet/>
      <dgm:spPr/>
      <dgm:t>
        <a:bodyPr/>
        <a:lstStyle/>
        <a:p>
          <a:r>
            <a:rPr lang="en-ZA"/>
            <a:t>-HOW RISK WILL BE CALCULATED</a:t>
          </a:r>
          <a:endParaRPr lang="en-US"/>
        </a:p>
      </dgm:t>
    </dgm:pt>
    <dgm:pt modelId="{C71A8552-A215-4706-ABF6-9EFE786BDD32}" type="parTrans" cxnId="{50B96B99-D69D-4A83-A61A-94CABC5B54EC}">
      <dgm:prSet/>
      <dgm:spPr/>
      <dgm:t>
        <a:bodyPr/>
        <a:lstStyle/>
        <a:p>
          <a:endParaRPr lang="en-US" sz="1100"/>
        </a:p>
      </dgm:t>
    </dgm:pt>
    <dgm:pt modelId="{5FD8439F-C025-4F02-A8FC-A086F1AC4329}" type="sibTrans" cxnId="{50B96B99-D69D-4A83-A61A-94CABC5B54EC}">
      <dgm:prSet/>
      <dgm:spPr/>
      <dgm:t>
        <a:bodyPr/>
        <a:lstStyle/>
        <a:p>
          <a:endParaRPr lang="en-US"/>
        </a:p>
      </dgm:t>
    </dgm:pt>
    <dgm:pt modelId="{8E738DA2-5DAA-41B0-ACCA-18B20B57916A}">
      <dgm:prSet/>
      <dgm:spPr/>
      <dgm:t>
        <a:bodyPr/>
        <a:lstStyle/>
        <a:p>
          <a:r>
            <a:rPr lang="en-ZA"/>
            <a:t>-INVENTORY SHEET</a:t>
          </a:r>
          <a:endParaRPr lang="en-US"/>
        </a:p>
      </dgm:t>
    </dgm:pt>
    <dgm:pt modelId="{B73AA5D7-AB4B-4466-B825-CBDC9D1F90F2}" type="parTrans" cxnId="{28788DA9-89D3-4DD0-B18C-1DB7B64161A0}">
      <dgm:prSet/>
      <dgm:spPr/>
      <dgm:t>
        <a:bodyPr/>
        <a:lstStyle/>
        <a:p>
          <a:endParaRPr lang="en-US" sz="1100"/>
        </a:p>
      </dgm:t>
    </dgm:pt>
    <dgm:pt modelId="{A4089E80-93BF-49DD-B823-2A701510ABA2}" type="sibTrans" cxnId="{28788DA9-89D3-4DD0-B18C-1DB7B64161A0}">
      <dgm:prSet/>
      <dgm:spPr/>
      <dgm:t>
        <a:bodyPr/>
        <a:lstStyle/>
        <a:p>
          <a:endParaRPr lang="en-US"/>
        </a:p>
      </dgm:t>
    </dgm:pt>
    <dgm:pt modelId="{4B815F21-46CB-43AE-9637-850DCCA991C5}">
      <dgm:prSet/>
      <dgm:spPr/>
      <dgm:t>
        <a:bodyPr/>
        <a:lstStyle/>
        <a:p>
          <a:r>
            <a:rPr lang="en-ZA"/>
            <a:t>DOCUMENTATION</a:t>
          </a:r>
          <a:endParaRPr lang="en-US"/>
        </a:p>
      </dgm:t>
    </dgm:pt>
    <dgm:pt modelId="{70B87EC8-3456-452B-8A46-0E6C93ECA1C3}" type="parTrans" cxnId="{2A823C51-4B78-423E-A588-6AEAA90D8F2B}">
      <dgm:prSet/>
      <dgm:spPr/>
      <dgm:t>
        <a:bodyPr/>
        <a:lstStyle/>
        <a:p>
          <a:endParaRPr lang="en-US" sz="1100"/>
        </a:p>
      </dgm:t>
    </dgm:pt>
    <dgm:pt modelId="{82C7CE4D-00B4-4356-9FBF-3A143AB51F54}" type="sibTrans" cxnId="{2A823C51-4B78-423E-A588-6AEAA90D8F2B}">
      <dgm:prSet/>
      <dgm:spPr/>
      <dgm:t>
        <a:bodyPr/>
        <a:lstStyle/>
        <a:p>
          <a:endParaRPr lang="en-US"/>
        </a:p>
      </dgm:t>
    </dgm:pt>
    <dgm:pt modelId="{68FA37B8-885C-4D7C-A4BA-4473676C73BB}">
      <dgm:prSet/>
      <dgm:spPr/>
      <dgm:t>
        <a:bodyPr/>
        <a:lstStyle/>
        <a:p>
          <a:r>
            <a:rPr lang="en-ZA"/>
            <a:t>-NETWORK DIAGRAMS </a:t>
          </a:r>
          <a:endParaRPr lang="en-US"/>
        </a:p>
      </dgm:t>
    </dgm:pt>
    <dgm:pt modelId="{A248F475-9E81-458E-AB7D-278F96848543}" type="parTrans" cxnId="{6A6604E1-DC1D-42D8-8F59-8E366C509C35}">
      <dgm:prSet/>
      <dgm:spPr/>
      <dgm:t>
        <a:bodyPr/>
        <a:lstStyle/>
        <a:p>
          <a:endParaRPr lang="en-US" sz="1100"/>
        </a:p>
      </dgm:t>
    </dgm:pt>
    <dgm:pt modelId="{F56E41FF-2646-47C0-8177-F84968992858}" type="sibTrans" cxnId="{6A6604E1-DC1D-42D8-8F59-8E366C509C35}">
      <dgm:prSet/>
      <dgm:spPr/>
      <dgm:t>
        <a:bodyPr/>
        <a:lstStyle/>
        <a:p>
          <a:endParaRPr lang="en-US"/>
        </a:p>
      </dgm:t>
    </dgm:pt>
    <dgm:pt modelId="{2E022D96-597D-4BB9-A409-5844A78A4682}">
      <dgm:prSet/>
      <dgm:spPr/>
      <dgm:t>
        <a:bodyPr/>
        <a:lstStyle/>
        <a:p>
          <a:r>
            <a:rPr lang="en-ZA"/>
            <a:t>-WBS</a:t>
          </a:r>
          <a:endParaRPr lang="en-US"/>
        </a:p>
      </dgm:t>
    </dgm:pt>
    <dgm:pt modelId="{79C594AC-93B5-4411-A116-15EE2C1B684C}" type="parTrans" cxnId="{FC261CFF-AFBE-4056-9D68-C3AA2A45AB1D}">
      <dgm:prSet/>
      <dgm:spPr/>
      <dgm:t>
        <a:bodyPr/>
        <a:lstStyle/>
        <a:p>
          <a:endParaRPr lang="en-US" sz="1100"/>
        </a:p>
      </dgm:t>
    </dgm:pt>
    <dgm:pt modelId="{20A59BD0-54F3-4EA8-8730-B34264A3C30B}" type="sibTrans" cxnId="{FC261CFF-AFBE-4056-9D68-C3AA2A45AB1D}">
      <dgm:prSet/>
      <dgm:spPr/>
      <dgm:t>
        <a:bodyPr/>
        <a:lstStyle/>
        <a:p>
          <a:endParaRPr lang="en-US"/>
        </a:p>
      </dgm:t>
    </dgm:pt>
    <dgm:pt modelId="{0399BD4B-B8E9-487C-8932-5BACCA9F29C2}">
      <dgm:prSet/>
      <dgm:spPr/>
      <dgm:t>
        <a:bodyPr/>
        <a:lstStyle/>
        <a:p>
          <a:r>
            <a:rPr lang="en-ZA"/>
            <a:t>-IP ADDRESS TABLE</a:t>
          </a:r>
          <a:endParaRPr lang="en-US"/>
        </a:p>
      </dgm:t>
    </dgm:pt>
    <dgm:pt modelId="{EB3C7866-2ECE-4732-9477-625A0BC1323A}" type="parTrans" cxnId="{A69001DF-02C4-4414-ADA7-6AE3AA4AFAF9}">
      <dgm:prSet/>
      <dgm:spPr/>
      <dgm:t>
        <a:bodyPr/>
        <a:lstStyle/>
        <a:p>
          <a:endParaRPr lang="en-US" sz="1100"/>
        </a:p>
      </dgm:t>
    </dgm:pt>
    <dgm:pt modelId="{A6E4340A-8830-482E-B9B1-6E66FBC52A13}" type="sibTrans" cxnId="{A69001DF-02C4-4414-ADA7-6AE3AA4AFAF9}">
      <dgm:prSet/>
      <dgm:spPr/>
      <dgm:t>
        <a:bodyPr/>
        <a:lstStyle/>
        <a:p>
          <a:endParaRPr lang="en-US"/>
        </a:p>
      </dgm:t>
    </dgm:pt>
    <dgm:pt modelId="{A7CB45FE-198A-437E-A632-F5ED7128FEFA}">
      <dgm:prSet/>
      <dgm:spPr/>
      <dgm:t>
        <a:bodyPr/>
        <a:lstStyle/>
        <a:p>
          <a:r>
            <a:rPr lang="en-ZA"/>
            <a:t>-BUDGET</a:t>
          </a:r>
          <a:endParaRPr lang="en-US"/>
        </a:p>
      </dgm:t>
    </dgm:pt>
    <dgm:pt modelId="{F82EE83C-19AF-4FCF-ACBC-1E54921ACBB7}" type="parTrans" cxnId="{065488A4-AC93-42A2-BA36-3E12D3D760B6}">
      <dgm:prSet/>
      <dgm:spPr/>
      <dgm:t>
        <a:bodyPr/>
        <a:lstStyle/>
        <a:p>
          <a:endParaRPr lang="en-US" sz="1100"/>
        </a:p>
      </dgm:t>
    </dgm:pt>
    <dgm:pt modelId="{2EE8B86D-668F-4EAD-BC5B-7B15BE6E83F3}" type="sibTrans" cxnId="{065488A4-AC93-42A2-BA36-3E12D3D760B6}">
      <dgm:prSet/>
      <dgm:spPr/>
      <dgm:t>
        <a:bodyPr/>
        <a:lstStyle/>
        <a:p>
          <a:endParaRPr lang="en-US"/>
        </a:p>
      </dgm:t>
    </dgm:pt>
    <dgm:pt modelId="{C817445A-D8BA-40F5-8C7D-DF070410D091}">
      <dgm:prSet/>
      <dgm:spPr/>
      <dgm:t>
        <a:bodyPr/>
        <a:lstStyle/>
        <a:p>
          <a:r>
            <a:rPr lang="en-ZA"/>
            <a:t>CONCLUTION</a:t>
          </a:r>
          <a:endParaRPr lang="en-US"/>
        </a:p>
      </dgm:t>
    </dgm:pt>
    <dgm:pt modelId="{8D397AF0-401D-4DC2-AD1E-9FC2179B74F7}" type="parTrans" cxnId="{8CA2EC59-0527-425B-8B9E-3E2021EDB704}">
      <dgm:prSet/>
      <dgm:spPr/>
      <dgm:t>
        <a:bodyPr/>
        <a:lstStyle/>
        <a:p>
          <a:endParaRPr lang="en-US" sz="1100"/>
        </a:p>
      </dgm:t>
    </dgm:pt>
    <dgm:pt modelId="{CBEA3AC0-38F7-4B3F-9450-8533E6EB63CD}" type="sibTrans" cxnId="{8CA2EC59-0527-425B-8B9E-3E2021EDB704}">
      <dgm:prSet/>
      <dgm:spPr/>
      <dgm:t>
        <a:bodyPr/>
        <a:lstStyle/>
        <a:p>
          <a:endParaRPr lang="en-US"/>
        </a:p>
      </dgm:t>
    </dgm:pt>
    <dgm:pt modelId="{0B5B8DA1-E25F-4FCF-B758-88579EE7EF10}" type="pres">
      <dgm:prSet presAssocID="{A883B6E1-9C64-4E25-96AD-6A03AD3368D4}" presName="diagram" presStyleCnt="0">
        <dgm:presLayoutVars>
          <dgm:dir/>
          <dgm:resizeHandles val="exact"/>
        </dgm:presLayoutVars>
      </dgm:prSet>
      <dgm:spPr/>
    </dgm:pt>
    <dgm:pt modelId="{70904CF0-E0E7-4194-BA6D-868EC5E7A50C}" type="pres">
      <dgm:prSet presAssocID="{ACD41707-E51E-4056-AF61-F5A7FBEFCC48}" presName="node" presStyleLbl="node1" presStyleIdx="0" presStyleCnt="7">
        <dgm:presLayoutVars>
          <dgm:bulletEnabled val="1"/>
        </dgm:presLayoutVars>
      </dgm:prSet>
      <dgm:spPr/>
    </dgm:pt>
    <dgm:pt modelId="{199DF2A2-9FB5-49DE-9E49-C7B77FE48AAC}" type="pres">
      <dgm:prSet presAssocID="{0E280A29-FB21-4E1D-ABF2-2F81445AECDD}" presName="sibTrans" presStyleCnt="0"/>
      <dgm:spPr/>
    </dgm:pt>
    <dgm:pt modelId="{1AFBC2D9-FE31-4A48-978B-E9E3DA443AB4}" type="pres">
      <dgm:prSet presAssocID="{543E64CE-F98B-4976-A911-F6B6A6A5DF74}" presName="node" presStyleLbl="node1" presStyleIdx="1" presStyleCnt="7">
        <dgm:presLayoutVars>
          <dgm:bulletEnabled val="1"/>
        </dgm:presLayoutVars>
      </dgm:prSet>
      <dgm:spPr/>
    </dgm:pt>
    <dgm:pt modelId="{4458EB48-306B-462C-9BF6-593114FAC7E3}" type="pres">
      <dgm:prSet presAssocID="{98D8EBE2-995B-42C8-BAFE-7420D0B8CD7C}" presName="sibTrans" presStyleCnt="0"/>
      <dgm:spPr/>
    </dgm:pt>
    <dgm:pt modelId="{0D889A3C-30A5-4943-B273-314520580393}" type="pres">
      <dgm:prSet presAssocID="{18E4909A-EA4E-452C-91E6-1138FDC1F911}" presName="node" presStyleLbl="node1" presStyleIdx="2" presStyleCnt="7">
        <dgm:presLayoutVars>
          <dgm:bulletEnabled val="1"/>
        </dgm:presLayoutVars>
      </dgm:prSet>
      <dgm:spPr/>
    </dgm:pt>
    <dgm:pt modelId="{1D7474B3-296D-4FE6-8FE1-CF03FB091CE1}" type="pres">
      <dgm:prSet presAssocID="{987CE694-5181-4953-8B25-62FDA8DFA512}" presName="sibTrans" presStyleCnt="0"/>
      <dgm:spPr/>
    </dgm:pt>
    <dgm:pt modelId="{2FCCB695-35E4-49A9-8E9E-ED5A0EA64FF1}" type="pres">
      <dgm:prSet presAssocID="{D82D2CEC-BA1F-4462-A02E-F3BF0575230D}" presName="node" presStyleLbl="node1" presStyleIdx="3" presStyleCnt="7">
        <dgm:presLayoutVars>
          <dgm:bulletEnabled val="1"/>
        </dgm:presLayoutVars>
      </dgm:prSet>
      <dgm:spPr/>
    </dgm:pt>
    <dgm:pt modelId="{7F04918F-F49F-4765-9664-FFDDFF2B4741}" type="pres">
      <dgm:prSet presAssocID="{DE48F9F3-E6BA-4C8E-9A08-1DDEC9A1480F}" presName="sibTrans" presStyleCnt="0"/>
      <dgm:spPr/>
    </dgm:pt>
    <dgm:pt modelId="{9A1B485D-4FC6-4E2C-888A-B6D278D72847}" type="pres">
      <dgm:prSet presAssocID="{70324048-1C97-4746-9A6D-40E76077F15D}" presName="node" presStyleLbl="node1" presStyleIdx="4" presStyleCnt="7">
        <dgm:presLayoutVars>
          <dgm:bulletEnabled val="1"/>
        </dgm:presLayoutVars>
      </dgm:prSet>
      <dgm:spPr/>
    </dgm:pt>
    <dgm:pt modelId="{4089C8AD-1908-473B-B876-09E0E5239581}" type="pres">
      <dgm:prSet presAssocID="{9DB827F1-1AD7-4E77-8F24-C0F3B8CEC074}" presName="sibTrans" presStyleCnt="0"/>
      <dgm:spPr/>
    </dgm:pt>
    <dgm:pt modelId="{8F193253-CD8D-4259-B585-3A505D76B338}" type="pres">
      <dgm:prSet presAssocID="{4B815F21-46CB-43AE-9637-850DCCA991C5}" presName="node" presStyleLbl="node1" presStyleIdx="5" presStyleCnt="7">
        <dgm:presLayoutVars>
          <dgm:bulletEnabled val="1"/>
        </dgm:presLayoutVars>
      </dgm:prSet>
      <dgm:spPr/>
    </dgm:pt>
    <dgm:pt modelId="{444A6BBD-A524-436C-B658-C1A869D0B949}" type="pres">
      <dgm:prSet presAssocID="{82C7CE4D-00B4-4356-9FBF-3A143AB51F54}" presName="sibTrans" presStyleCnt="0"/>
      <dgm:spPr/>
    </dgm:pt>
    <dgm:pt modelId="{264614F6-A65B-4333-B656-C496CBB4A974}" type="pres">
      <dgm:prSet presAssocID="{C817445A-D8BA-40F5-8C7D-DF070410D091}" presName="node" presStyleLbl="node1" presStyleIdx="6" presStyleCnt="7">
        <dgm:presLayoutVars>
          <dgm:bulletEnabled val="1"/>
        </dgm:presLayoutVars>
      </dgm:prSet>
      <dgm:spPr/>
    </dgm:pt>
  </dgm:ptLst>
  <dgm:cxnLst>
    <dgm:cxn modelId="{FACB0C0C-3B1D-4370-AE7B-9443EC3ADAE3}" srcId="{70324048-1C97-4746-9A6D-40E76077F15D}" destId="{A6E4BE5B-1B67-4D84-900A-AACD775DDCAC}" srcOrd="3" destOrd="0" parTransId="{29F9BE7D-8CCA-473C-98F4-1F79E58DC5AE}" sibTransId="{61BA724C-7687-4844-91DE-B9523E7D7250}"/>
    <dgm:cxn modelId="{E939861C-D81B-4250-98A8-0CC953365554}" srcId="{D82D2CEC-BA1F-4462-A02E-F3BF0575230D}" destId="{166C92FE-6AA2-43D8-B39E-174B6394B66E}" srcOrd="4" destOrd="0" parTransId="{3C943A1B-EDB1-4ED8-8187-D940C458F4A1}" sibTransId="{C985BA9E-8091-4DBF-88C9-12F5DFA4C7EE}"/>
    <dgm:cxn modelId="{91A4FD22-3A8B-4887-AB7D-8974A08A0F61}" srcId="{A883B6E1-9C64-4E25-96AD-6A03AD3368D4}" destId="{D82D2CEC-BA1F-4462-A02E-F3BF0575230D}" srcOrd="3" destOrd="0" parTransId="{2C55CE3F-F0D5-43E6-898C-4C8E74E2E4DC}" sibTransId="{DE48F9F3-E6BA-4C8E-9A08-1DDEC9A1480F}"/>
    <dgm:cxn modelId="{5BB52D2F-2056-4F32-B05C-02000A9BE136}" type="presOf" srcId="{EEF064E3-23BC-4F57-BB72-044FE6803735}" destId="{2FCCB695-35E4-49A9-8E9E-ED5A0EA64FF1}" srcOrd="0" destOrd="6" presId="urn:microsoft.com/office/officeart/2005/8/layout/default"/>
    <dgm:cxn modelId="{49E81132-7EA1-4198-9DAA-60BB9DB7579E}" type="presOf" srcId="{4B815F21-46CB-43AE-9637-850DCCA991C5}" destId="{8F193253-CD8D-4259-B585-3A505D76B338}" srcOrd="0" destOrd="0" presId="urn:microsoft.com/office/officeart/2005/8/layout/default"/>
    <dgm:cxn modelId="{A8BBA33C-6EBB-467B-9908-2BAAE6E9D49B}" type="presOf" srcId="{68FA37B8-885C-4D7C-A4BA-4473676C73BB}" destId="{8F193253-CD8D-4259-B585-3A505D76B338}" srcOrd="0" destOrd="1" presId="urn:microsoft.com/office/officeart/2005/8/layout/default"/>
    <dgm:cxn modelId="{4EB89F5F-3E48-45BF-A14A-900B3D68AEEB}" type="presOf" srcId="{70324048-1C97-4746-9A6D-40E76077F15D}" destId="{9A1B485D-4FC6-4E2C-888A-B6D278D72847}" srcOrd="0" destOrd="0" presId="urn:microsoft.com/office/officeart/2005/8/layout/default"/>
    <dgm:cxn modelId="{ED3D8961-631F-473F-B9A4-0E68AE9687A7}" type="presOf" srcId="{B22870C2-A95D-4CD1-BFDD-D7486B5B6BEC}" destId="{9A1B485D-4FC6-4E2C-888A-B6D278D72847}" srcOrd="0" destOrd="3" presId="urn:microsoft.com/office/officeart/2005/8/layout/default"/>
    <dgm:cxn modelId="{B90F9A4A-4758-48C8-86FA-52CE601C2060}" type="presOf" srcId="{985A894B-CD52-4D91-9B4A-3FCE833D56EF}" destId="{9A1B485D-4FC6-4E2C-888A-B6D278D72847}" srcOrd="0" destOrd="1" presId="urn:microsoft.com/office/officeart/2005/8/layout/default"/>
    <dgm:cxn modelId="{ECD46D6D-4AAE-4F67-AD3D-6829C6FEBFC9}" srcId="{D82D2CEC-BA1F-4462-A02E-F3BF0575230D}" destId="{E7D9B9A3-6EFF-4637-8B64-C644034566FC}" srcOrd="1" destOrd="0" parTransId="{92CC5BD3-E842-440F-8FFC-AB50A35BC9E6}" sibTransId="{BB9C9CD6-D58B-4271-896F-98995BF01501}"/>
    <dgm:cxn modelId="{C2D5B64D-BE48-46E9-BA58-564D0610CC7C}" type="presOf" srcId="{57D0817C-71E6-402E-BB5F-5F050B1B4AD0}" destId="{2FCCB695-35E4-49A9-8E9E-ED5A0EA64FF1}" srcOrd="0" destOrd="3" presId="urn:microsoft.com/office/officeart/2005/8/layout/default"/>
    <dgm:cxn modelId="{B97C6150-43CB-4D6F-8A81-80FEFF3FB60D}" srcId="{70324048-1C97-4746-9A6D-40E76077F15D}" destId="{5CF1FF56-0BCB-4590-95BA-641F281FC8DE}" srcOrd="4" destOrd="0" parTransId="{C576B4E5-9879-41FE-89EC-06BD7A9EDC4A}" sibTransId="{777BCAC2-79AC-4DCB-B03D-026F6B585ED1}"/>
    <dgm:cxn modelId="{2A823C51-4B78-423E-A588-6AEAA90D8F2B}" srcId="{A883B6E1-9C64-4E25-96AD-6A03AD3368D4}" destId="{4B815F21-46CB-43AE-9637-850DCCA991C5}" srcOrd="5" destOrd="0" parTransId="{70B87EC8-3456-452B-8A46-0E6C93ECA1C3}" sibTransId="{82C7CE4D-00B4-4356-9FBF-3A143AB51F54}"/>
    <dgm:cxn modelId="{181ADF53-15A3-42CF-B9FE-2673F7BDE3FA}" srcId="{D82D2CEC-BA1F-4462-A02E-F3BF0575230D}" destId="{57D0817C-71E6-402E-BB5F-5F050B1B4AD0}" srcOrd="2" destOrd="0" parTransId="{754A2669-D8CA-4B66-B626-25BB660A96A0}" sibTransId="{F806B541-27DB-4D89-8EFD-759B864AF782}"/>
    <dgm:cxn modelId="{8CA2EC59-0527-425B-8B9E-3E2021EDB704}" srcId="{A883B6E1-9C64-4E25-96AD-6A03AD3368D4}" destId="{C817445A-D8BA-40F5-8C7D-DF070410D091}" srcOrd="6" destOrd="0" parTransId="{8D397AF0-401D-4DC2-AD1E-9FC2179B74F7}" sibTransId="{CBEA3AC0-38F7-4B3F-9450-8533E6EB63CD}"/>
    <dgm:cxn modelId="{472ABA7B-AF3D-410F-86A6-78746039DA52}" type="presOf" srcId="{D82D2CEC-BA1F-4462-A02E-F3BF0575230D}" destId="{2FCCB695-35E4-49A9-8E9E-ED5A0EA64FF1}" srcOrd="0" destOrd="0" presId="urn:microsoft.com/office/officeart/2005/8/layout/default"/>
    <dgm:cxn modelId="{43385C91-DEDB-42F6-A5EA-979F1082CE41}" srcId="{D82D2CEC-BA1F-4462-A02E-F3BF0575230D}" destId="{BF7694E7-C468-4795-AEA5-A697C0F60EE6}" srcOrd="3" destOrd="0" parTransId="{EF278F92-4B64-4EC9-B361-47EA249901D2}" sibTransId="{31626C13-B6A2-4C93-88A1-1E4CC6C7474D}"/>
    <dgm:cxn modelId="{1F24DC91-77B4-4E59-858E-0AEEBB198988}" srcId="{70324048-1C97-4746-9A6D-40E76077F15D}" destId="{B22870C2-A95D-4CD1-BFDD-D7486B5B6BEC}" srcOrd="2" destOrd="0" parTransId="{FEAB5144-F475-4550-ADF9-24446948B710}" sibTransId="{0327799A-8126-4D7E-9F8E-29924D4318C5}"/>
    <dgm:cxn modelId="{50B96B99-D69D-4A83-A61A-94CABC5B54EC}" srcId="{70324048-1C97-4746-9A6D-40E76077F15D}" destId="{303785C1-5011-48DE-B58D-B646ED41824A}" srcOrd="5" destOrd="0" parTransId="{C71A8552-A215-4706-ABF6-9EFE786BDD32}" sibTransId="{5FD8439F-C025-4F02-A8FC-A086F1AC4329}"/>
    <dgm:cxn modelId="{A670C099-9A30-47A9-8AAE-994C89D5CC98}" type="presOf" srcId="{166C92FE-6AA2-43D8-B39E-174B6394B66E}" destId="{2FCCB695-35E4-49A9-8E9E-ED5A0EA64FF1}" srcOrd="0" destOrd="5" presId="urn:microsoft.com/office/officeart/2005/8/layout/default"/>
    <dgm:cxn modelId="{1A3A159E-DBEE-4F3C-8048-3BC6A5ACC391}" type="presOf" srcId="{A6E4BE5B-1B67-4D84-900A-AACD775DDCAC}" destId="{9A1B485D-4FC6-4E2C-888A-B6D278D72847}" srcOrd="0" destOrd="4" presId="urn:microsoft.com/office/officeart/2005/8/layout/default"/>
    <dgm:cxn modelId="{065488A4-AC93-42A2-BA36-3E12D3D760B6}" srcId="{4B815F21-46CB-43AE-9637-850DCCA991C5}" destId="{A7CB45FE-198A-437E-A632-F5ED7128FEFA}" srcOrd="3" destOrd="0" parTransId="{F82EE83C-19AF-4FCF-ACBC-1E54921ACBB7}" sibTransId="{2EE8B86D-668F-4EAD-BC5B-7B15BE6E83F3}"/>
    <dgm:cxn modelId="{C723A2A4-F29C-41AE-927D-6A72821BA77A}" srcId="{A883B6E1-9C64-4E25-96AD-6A03AD3368D4}" destId="{70324048-1C97-4746-9A6D-40E76077F15D}" srcOrd="4" destOrd="0" parTransId="{E9665682-D608-47F5-B96F-077ECA22FF1B}" sibTransId="{9DB827F1-1AD7-4E77-8F24-C0F3B8CEC074}"/>
    <dgm:cxn modelId="{F1C5BEA4-C606-402A-B734-D00CAE3008F9}" type="presOf" srcId="{2E022D96-597D-4BB9-A409-5844A78A4682}" destId="{8F193253-CD8D-4259-B585-3A505D76B338}" srcOrd="0" destOrd="2" presId="urn:microsoft.com/office/officeart/2005/8/layout/default"/>
    <dgm:cxn modelId="{28788DA9-89D3-4DD0-B18C-1DB7B64161A0}" srcId="{70324048-1C97-4746-9A6D-40E76077F15D}" destId="{8E738DA2-5DAA-41B0-ACCA-18B20B57916A}" srcOrd="6" destOrd="0" parTransId="{B73AA5D7-AB4B-4466-B825-CBDC9D1F90F2}" sibTransId="{A4089E80-93BF-49DD-B823-2A701510ABA2}"/>
    <dgm:cxn modelId="{5F5D98AA-12A9-432C-8AE1-D71A5D6C1106}" type="presOf" srcId="{C817445A-D8BA-40F5-8C7D-DF070410D091}" destId="{264614F6-A65B-4333-B656-C496CBB4A974}" srcOrd="0" destOrd="0" presId="urn:microsoft.com/office/officeart/2005/8/layout/default"/>
    <dgm:cxn modelId="{9283DAAB-F07F-4425-8601-82A5A5233B7F}" type="presOf" srcId="{8E738DA2-5DAA-41B0-ACCA-18B20B57916A}" destId="{9A1B485D-4FC6-4E2C-888A-B6D278D72847}" srcOrd="0" destOrd="7" presId="urn:microsoft.com/office/officeart/2005/8/layout/default"/>
    <dgm:cxn modelId="{24826DB3-1268-43E1-B3B6-9C467906F6D7}" type="presOf" srcId="{BF7694E7-C468-4795-AEA5-A697C0F60EE6}" destId="{2FCCB695-35E4-49A9-8E9E-ED5A0EA64FF1}" srcOrd="0" destOrd="4" presId="urn:microsoft.com/office/officeart/2005/8/layout/default"/>
    <dgm:cxn modelId="{3090BBB4-4ADF-45AD-A5DC-D407D7CFF220}" srcId="{D82D2CEC-BA1F-4462-A02E-F3BF0575230D}" destId="{77BC1B20-E360-4B52-9CF4-964EFA9566E5}" srcOrd="0" destOrd="0" parTransId="{A4D66108-E184-4215-BC09-27D6DDDD41C6}" sibTransId="{026FCA6A-F4FD-42A5-A3DE-EE619A0D577E}"/>
    <dgm:cxn modelId="{73585CB5-3F08-47E8-9706-1DD2B905CCC1}" srcId="{70324048-1C97-4746-9A6D-40E76077F15D}" destId="{985A894B-CD52-4D91-9B4A-3FCE833D56EF}" srcOrd="0" destOrd="0" parTransId="{A94F2C47-ABE2-446B-9F08-8465D940DBDD}" sibTransId="{DAC23626-D8D0-4697-9805-05649D032C2C}"/>
    <dgm:cxn modelId="{7C1D90BB-ABD2-47B6-BB7C-FFBBA97CCF27}" type="presOf" srcId="{ACD41707-E51E-4056-AF61-F5A7FBEFCC48}" destId="{70904CF0-E0E7-4194-BA6D-868EC5E7A50C}" srcOrd="0" destOrd="0" presId="urn:microsoft.com/office/officeart/2005/8/layout/default"/>
    <dgm:cxn modelId="{944F02C8-C813-49FB-A64F-D607444C8BDF}" type="presOf" srcId="{303785C1-5011-48DE-B58D-B646ED41824A}" destId="{9A1B485D-4FC6-4E2C-888A-B6D278D72847}" srcOrd="0" destOrd="6" presId="urn:microsoft.com/office/officeart/2005/8/layout/default"/>
    <dgm:cxn modelId="{6650FBCB-680E-4129-A94C-8BE9C8197D5C}" type="presOf" srcId="{5CF1FF56-0BCB-4590-95BA-641F281FC8DE}" destId="{9A1B485D-4FC6-4E2C-888A-B6D278D72847}" srcOrd="0" destOrd="5" presId="urn:microsoft.com/office/officeart/2005/8/layout/default"/>
    <dgm:cxn modelId="{EFD5E2CC-37A9-4B29-9553-E1C8D125B23E}" type="presOf" srcId="{A883B6E1-9C64-4E25-96AD-6A03AD3368D4}" destId="{0B5B8DA1-E25F-4FCF-B758-88579EE7EF10}" srcOrd="0" destOrd="0" presId="urn:microsoft.com/office/officeart/2005/8/layout/default"/>
    <dgm:cxn modelId="{A96273CD-DEBE-45CE-9809-A155D1CD5BD0}" type="presOf" srcId="{18E4909A-EA4E-452C-91E6-1138FDC1F911}" destId="{0D889A3C-30A5-4943-B273-314520580393}" srcOrd="0" destOrd="0" presId="urn:microsoft.com/office/officeart/2005/8/layout/default"/>
    <dgm:cxn modelId="{CAB68FCD-B52F-4621-B0AD-4C0C8C4EA0D2}" type="presOf" srcId="{0399BD4B-B8E9-487C-8932-5BACCA9F29C2}" destId="{8F193253-CD8D-4259-B585-3A505D76B338}" srcOrd="0" destOrd="3" presId="urn:microsoft.com/office/officeart/2005/8/layout/default"/>
    <dgm:cxn modelId="{CC9CCAD5-F172-4040-B99D-815EE056E96D}" type="presOf" srcId="{13611D7D-0ABC-4B77-ACA5-FF9BB762978A}" destId="{9A1B485D-4FC6-4E2C-888A-B6D278D72847}" srcOrd="0" destOrd="2" presId="urn:microsoft.com/office/officeart/2005/8/layout/default"/>
    <dgm:cxn modelId="{36D2E3D5-0C13-4F76-9298-61F50F261E14}" srcId="{A883B6E1-9C64-4E25-96AD-6A03AD3368D4}" destId="{18E4909A-EA4E-452C-91E6-1138FDC1F911}" srcOrd="2" destOrd="0" parTransId="{8478C176-F319-491D-90F1-3E64BF226A39}" sibTransId="{987CE694-5181-4953-8B25-62FDA8DFA512}"/>
    <dgm:cxn modelId="{A65C83DC-7C12-4D20-9A58-72A4147E2026}" type="presOf" srcId="{77BC1B20-E360-4B52-9CF4-964EFA9566E5}" destId="{2FCCB695-35E4-49A9-8E9E-ED5A0EA64FF1}" srcOrd="0" destOrd="1" presId="urn:microsoft.com/office/officeart/2005/8/layout/default"/>
    <dgm:cxn modelId="{1832F7DD-2908-4159-B36B-88971DF04775}" srcId="{A883B6E1-9C64-4E25-96AD-6A03AD3368D4}" destId="{543E64CE-F98B-4976-A911-F6B6A6A5DF74}" srcOrd="1" destOrd="0" parTransId="{9C1ED0D6-A1C3-4315-BF0D-76788CF4A54F}" sibTransId="{98D8EBE2-995B-42C8-BAFE-7420D0B8CD7C}"/>
    <dgm:cxn modelId="{79AADCDE-22E2-4386-A1A0-FD95093BE310}" type="presOf" srcId="{E7D9B9A3-6EFF-4637-8B64-C644034566FC}" destId="{2FCCB695-35E4-49A9-8E9E-ED5A0EA64FF1}" srcOrd="0" destOrd="2" presId="urn:microsoft.com/office/officeart/2005/8/layout/default"/>
    <dgm:cxn modelId="{A69001DF-02C4-4414-ADA7-6AE3AA4AFAF9}" srcId="{4B815F21-46CB-43AE-9637-850DCCA991C5}" destId="{0399BD4B-B8E9-487C-8932-5BACCA9F29C2}" srcOrd="2" destOrd="0" parTransId="{EB3C7866-2ECE-4732-9477-625A0BC1323A}" sibTransId="{A6E4340A-8830-482E-B9B1-6E66FBC52A13}"/>
    <dgm:cxn modelId="{6A6604E1-DC1D-42D8-8F59-8E366C509C35}" srcId="{4B815F21-46CB-43AE-9637-850DCCA991C5}" destId="{68FA37B8-885C-4D7C-A4BA-4473676C73BB}" srcOrd="0" destOrd="0" parTransId="{A248F475-9E81-458E-AB7D-278F96848543}" sibTransId="{F56E41FF-2646-47C0-8177-F84968992858}"/>
    <dgm:cxn modelId="{96571EE1-AF91-4AAA-8FDE-6B16D01A42CA}" srcId="{A883B6E1-9C64-4E25-96AD-6A03AD3368D4}" destId="{ACD41707-E51E-4056-AF61-F5A7FBEFCC48}" srcOrd="0" destOrd="0" parTransId="{5BB7027E-61A4-4B34-B798-9C0179375E03}" sibTransId="{0E280A29-FB21-4E1D-ABF2-2F81445AECDD}"/>
    <dgm:cxn modelId="{284CE7E5-E8BE-4097-82C7-6384DEA9734C}" type="presOf" srcId="{A7CB45FE-198A-437E-A632-F5ED7128FEFA}" destId="{8F193253-CD8D-4259-B585-3A505D76B338}" srcOrd="0" destOrd="4" presId="urn:microsoft.com/office/officeart/2005/8/layout/default"/>
    <dgm:cxn modelId="{720604EC-4CA3-4C6F-8AF2-CAB3B53A7D8E}" srcId="{D82D2CEC-BA1F-4462-A02E-F3BF0575230D}" destId="{EEF064E3-23BC-4F57-BB72-044FE6803735}" srcOrd="5" destOrd="0" parTransId="{4523018F-DACB-4F39-9305-7A40EC056651}" sibTransId="{B6173D33-BD2E-464B-AABC-2C3E0FE6E581}"/>
    <dgm:cxn modelId="{D15F94EF-5008-4CDC-B169-610BA75AB92B}" type="presOf" srcId="{543E64CE-F98B-4976-A911-F6B6A6A5DF74}" destId="{1AFBC2D9-FE31-4A48-978B-E9E3DA443AB4}" srcOrd="0" destOrd="0" presId="urn:microsoft.com/office/officeart/2005/8/layout/default"/>
    <dgm:cxn modelId="{5EC0CBFA-3514-40A3-A381-AB6CDAFCA2B1}" srcId="{70324048-1C97-4746-9A6D-40E76077F15D}" destId="{13611D7D-0ABC-4B77-ACA5-FF9BB762978A}" srcOrd="1" destOrd="0" parTransId="{067DCF2A-5AC0-4161-BA21-CFD8F77EA562}" sibTransId="{E310700F-7C19-4494-9956-8543580AE27A}"/>
    <dgm:cxn modelId="{FC261CFF-AFBE-4056-9D68-C3AA2A45AB1D}" srcId="{4B815F21-46CB-43AE-9637-850DCCA991C5}" destId="{2E022D96-597D-4BB9-A409-5844A78A4682}" srcOrd="1" destOrd="0" parTransId="{79C594AC-93B5-4411-A116-15EE2C1B684C}" sibTransId="{20A59BD0-54F3-4EA8-8730-B34264A3C30B}"/>
    <dgm:cxn modelId="{45AEEF69-4C76-4F93-9E08-D9156ACEE405}" type="presParOf" srcId="{0B5B8DA1-E25F-4FCF-B758-88579EE7EF10}" destId="{70904CF0-E0E7-4194-BA6D-868EC5E7A50C}" srcOrd="0" destOrd="0" presId="urn:microsoft.com/office/officeart/2005/8/layout/default"/>
    <dgm:cxn modelId="{19000630-CC6E-4E54-A708-9E24F2219D06}" type="presParOf" srcId="{0B5B8DA1-E25F-4FCF-B758-88579EE7EF10}" destId="{199DF2A2-9FB5-49DE-9E49-C7B77FE48AAC}" srcOrd="1" destOrd="0" presId="urn:microsoft.com/office/officeart/2005/8/layout/default"/>
    <dgm:cxn modelId="{D56D554E-A71E-46C8-AACD-7D0FF53AEAAB}" type="presParOf" srcId="{0B5B8DA1-E25F-4FCF-B758-88579EE7EF10}" destId="{1AFBC2D9-FE31-4A48-978B-E9E3DA443AB4}" srcOrd="2" destOrd="0" presId="urn:microsoft.com/office/officeart/2005/8/layout/default"/>
    <dgm:cxn modelId="{BF7582C1-7C09-4966-958E-2F17FF3B3122}" type="presParOf" srcId="{0B5B8DA1-E25F-4FCF-B758-88579EE7EF10}" destId="{4458EB48-306B-462C-9BF6-593114FAC7E3}" srcOrd="3" destOrd="0" presId="urn:microsoft.com/office/officeart/2005/8/layout/default"/>
    <dgm:cxn modelId="{907B7C9C-54C3-4A0F-B204-990CC114DCA9}" type="presParOf" srcId="{0B5B8DA1-E25F-4FCF-B758-88579EE7EF10}" destId="{0D889A3C-30A5-4943-B273-314520580393}" srcOrd="4" destOrd="0" presId="urn:microsoft.com/office/officeart/2005/8/layout/default"/>
    <dgm:cxn modelId="{38939227-6A74-440D-8E59-87AAD4B4DBA5}" type="presParOf" srcId="{0B5B8DA1-E25F-4FCF-B758-88579EE7EF10}" destId="{1D7474B3-296D-4FE6-8FE1-CF03FB091CE1}" srcOrd="5" destOrd="0" presId="urn:microsoft.com/office/officeart/2005/8/layout/default"/>
    <dgm:cxn modelId="{4BCEC4F5-3EA3-4737-AEB8-1CDA1D2EE9F3}" type="presParOf" srcId="{0B5B8DA1-E25F-4FCF-B758-88579EE7EF10}" destId="{2FCCB695-35E4-49A9-8E9E-ED5A0EA64FF1}" srcOrd="6" destOrd="0" presId="urn:microsoft.com/office/officeart/2005/8/layout/default"/>
    <dgm:cxn modelId="{BE7B4D81-5348-4E4E-B7E3-35A87C499B9B}" type="presParOf" srcId="{0B5B8DA1-E25F-4FCF-B758-88579EE7EF10}" destId="{7F04918F-F49F-4765-9664-FFDDFF2B4741}" srcOrd="7" destOrd="0" presId="urn:microsoft.com/office/officeart/2005/8/layout/default"/>
    <dgm:cxn modelId="{D2D71966-A02E-4712-9E4E-807FC660584A}" type="presParOf" srcId="{0B5B8DA1-E25F-4FCF-B758-88579EE7EF10}" destId="{9A1B485D-4FC6-4E2C-888A-B6D278D72847}" srcOrd="8" destOrd="0" presId="urn:microsoft.com/office/officeart/2005/8/layout/default"/>
    <dgm:cxn modelId="{8202171D-E77A-432B-A1DB-2FD92E591931}" type="presParOf" srcId="{0B5B8DA1-E25F-4FCF-B758-88579EE7EF10}" destId="{4089C8AD-1908-473B-B876-09E0E5239581}" srcOrd="9" destOrd="0" presId="urn:microsoft.com/office/officeart/2005/8/layout/default"/>
    <dgm:cxn modelId="{6E22C063-E990-4C9C-94E9-8D966434DE32}" type="presParOf" srcId="{0B5B8DA1-E25F-4FCF-B758-88579EE7EF10}" destId="{8F193253-CD8D-4259-B585-3A505D76B338}" srcOrd="10" destOrd="0" presId="urn:microsoft.com/office/officeart/2005/8/layout/default"/>
    <dgm:cxn modelId="{B6BA4326-1B33-417A-920D-B12E0CD8C1DE}" type="presParOf" srcId="{0B5B8DA1-E25F-4FCF-B758-88579EE7EF10}" destId="{444A6BBD-A524-436C-B658-C1A869D0B949}" srcOrd="11" destOrd="0" presId="urn:microsoft.com/office/officeart/2005/8/layout/default"/>
    <dgm:cxn modelId="{EAC34D67-F4BA-4912-965D-4E7A56204EDF}" type="presParOf" srcId="{0B5B8DA1-E25F-4FCF-B758-88579EE7EF10}" destId="{264614F6-A65B-4333-B656-C496CBB4A974}"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D0A6C4-369B-445A-92F8-341BE6213A9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F4920A-A607-460F-9940-D4EF5D545A03}">
      <dgm:prSet/>
      <dgm:spPr/>
      <dgm:t>
        <a:bodyPr/>
        <a:lstStyle/>
        <a:p>
          <a:r>
            <a:rPr lang="en-US"/>
            <a:t>*we are asked to design a network system for a college campus.</a:t>
          </a:r>
        </a:p>
      </dgm:t>
    </dgm:pt>
    <dgm:pt modelId="{149E0BB7-C4B4-4D63-A340-A5472ADE8D81}" type="parTrans" cxnId="{95EBCC09-DC11-4E3D-B3FA-2AD9C8ACC703}">
      <dgm:prSet/>
      <dgm:spPr/>
      <dgm:t>
        <a:bodyPr/>
        <a:lstStyle/>
        <a:p>
          <a:endParaRPr lang="en-US"/>
        </a:p>
      </dgm:t>
    </dgm:pt>
    <dgm:pt modelId="{925B8266-D4F0-4384-B94A-D98C1FEC4E7D}" type="sibTrans" cxnId="{95EBCC09-DC11-4E3D-B3FA-2AD9C8ACC703}">
      <dgm:prSet/>
      <dgm:spPr/>
      <dgm:t>
        <a:bodyPr/>
        <a:lstStyle/>
        <a:p>
          <a:endParaRPr lang="en-US"/>
        </a:p>
      </dgm:t>
    </dgm:pt>
    <dgm:pt modelId="{3159970D-3525-4097-AFB1-034E18524306}">
      <dgm:prSet/>
      <dgm:spPr/>
      <dgm:t>
        <a:bodyPr/>
        <a:lstStyle/>
        <a:p>
          <a:r>
            <a:rPr lang="en-US"/>
            <a:t>*which has three buildings.</a:t>
          </a:r>
        </a:p>
      </dgm:t>
    </dgm:pt>
    <dgm:pt modelId="{7DA5CF35-8536-4018-964D-8C07EE66AE2B}" type="parTrans" cxnId="{5E2E6B42-6998-4C30-8202-E6DB55B95F9D}">
      <dgm:prSet/>
      <dgm:spPr/>
      <dgm:t>
        <a:bodyPr/>
        <a:lstStyle/>
        <a:p>
          <a:endParaRPr lang="en-US"/>
        </a:p>
      </dgm:t>
    </dgm:pt>
    <dgm:pt modelId="{86D3F7BE-AD78-4A37-B058-995DE195F096}" type="sibTrans" cxnId="{5E2E6B42-6998-4C30-8202-E6DB55B95F9D}">
      <dgm:prSet/>
      <dgm:spPr/>
      <dgm:t>
        <a:bodyPr/>
        <a:lstStyle/>
        <a:p>
          <a:endParaRPr lang="en-US"/>
        </a:p>
      </dgm:t>
    </dgm:pt>
    <dgm:pt modelId="{35EE2D92-1188-4C8F-8D30-C3B938415A2C}">
      <dgm:prSet/>
      <dgm:spPr/>
      <dgm:t>
        <a:bodyPr/>
        <a:lstStyle/>
        <a:p>
          <a:r>
            <a:rPr lang="en-US"/>
            <a:t>*and it must be able to serve 100 active users.</a:t>
          </a:r>
        </a:p>
      </dgm:t>
    </dgm:pt>
    <dgm:pt modelId="{CC06480B-DFDA-4C2B-A40B-EDA2D896B7D8}" type="parTrans" cxnId="{6B84AC62-A4E6-4316-98B7-24E11B5DC6C1}">
      <dgm:prSet/>
      <dgm:spPr/>
      <dgm:t>
        <a:bodyPr/>
        <a:lstStyle/>
        <a:p>
          <a:endParaRPr lang="en-US"/>
        </a:p>
      </dgm:t>
    </dgm:pt>
    <dgm:pt modelId="{E2D72967-528E-401F-82B1-AC5185961E09}" type="sibTrans" cxnId="{6B84AC62-A4E6-4316-98B7-24E11B5DC6C1}">
      <dgm:prSet/>
      <dgm:spPr/>
      <dgm:t>
        <a:bodyPr/>
        <a:lstStyle/>
        <a:p>
          <a:endParaRPr lang="en-US"/>
        </a:p>
      </dgm:t>
    </dgm:pt>
    <dgm:pt modelId="{3F58382D-E8FE-41D6-A082-18DCF9B3DEE4}">
      <dgm:prSet/>
      <dgm:spPr/>
      <dgm:t>
        <a:bodyPr/>
        <a:lstStyle/>
        <a:p>
          <a:r>
            <a:rPr lang="en-US"/>
            <a:t>*the network system must be improved and modified in order to meet to institution changing needs.</a:t>
          </a:r>
        </a:p>
      </dgm:t>
    </dgm:pt>
    <dgm:pt modelId="{BBA4A116-CD85-4C2F-AA52-F501AB49CF4D}" type="parTrans" cxnId="{2EBDB5CD-40DC-4C4F-93B0-B53B4A761A48}">
      <dgm:prSet/>
      <dgm:spPr/>
      <dgm:t>
        <a:bodyPr/>
        <a:lstStyle/>
        <a:p>
          <a:endParaRPr lang="en-US"/>
        </a:p>
      </dgm:t>
    </dgm:pt>
    <dgm:pt modelId="{81BECA84-DE0B-456C-BA6E-4C99A6999CE7}" type="sibTrans" cxnId="{2EBDB5CD-40DC-4C4F-93B0-B53B4A761A48}">
      <dgm:prSet/>
      <dgm:spPr/>
      <dgm:t>
        <a:bodyPr/>
        <a:lstStyle/>
        <a:p>
          <a:endParaRPr lang="en-US"/>
        </a:p>
      </dgm:t>
    </dgm:pt>
    <dgm:pt modelId="{BAB3A8F5-DFB8-4874-B72C-F0FC1F95B2EF}" type="pres">
      <dgm:prSet presAssocID="{27D0A6C4-369B-445A-92F8-341BE6213A90}" presName="root" presStyleCnt="0">
        <dgm:presLayoutVars>
          <dgm:dir/>
          <dgm:resizeHandles val="exact"/>
        </dgm:presLayoutVars>
      </dgm:prSet>
      <dgm:spPr/>
    </dgm:pt>
    <dgm:pt modelId="{97276748-0250-403A-958B-17F064747AEA}" type="pres">
      <dgm:prSet presAssocID="{1BF4920A-A607-460F-9940-D4EF5D545A03}" presName="compNode" presStyleCnt="0"/>
      <dgm:spPr/>
    </dgm:pt>
    <dgm:pt modelId="{8F5C4199-3D4E-4F1C-A1D4-4423B9ADE8D4}" type="pres">
      <dgm:prSet presAssocID="{1BF4920A-A607-460F-9940-D4EF5D545A03}" presName="bgRect" presStyleLbl="bgShp" presStyleIdx="0" presStyleCnt="4"/>
      <dgm:spPr/>
    </dgm:pt>
    <dgm:pt modelId="{A694E284-FED0-473B-B19A-792758650914}" type="pres">
      <dgm:prSet presAssocID="{1BF4920A-A607-460F-9940-D4EF5D545A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197A7A14-C71C-4F91-B969-4243BD562E64}" type="pres">
      <dgm:prSet presAssocID="{1BF4920A-A607-460F-9940-D4EF5D545A03}" presName="spaceRect" presStyleCnt="0"/>
      <dgm:spPr/>
    </dgm:pt>
    <dgm:pt modelId="{9E9112DB-F104-492A-B39D-B430710491FA}" type="pres">
      <dgm:prSet presAssocID="{1BF4920A-A607-460F-9940-D4EF5D545A03}" presName="parTx" presStyleLbl="revTx" presStyleIdx="0" presStyleCnt="4">
        <dgm:presLayoutVars>
          <dgm:chMax val="0"/>
          <dgm:chPref val="0"/>
        </dgm:presLayoutVars>
      </dgm:prSet>
      <dgm:spPr/>
    </dgm:pt>
    <dgm:pt modelId="{72F2CBAB-85E5-4C0F-9B2A-A5D957A2D8CD}" type="pres">
      <dgm:prSet presAssocID="{925B8266-D4F0-4384-B94A-D98C1FEC4E7D}" presName="sibTrans" presStyleCnt="0"/>
      <dgm:spPr/>
    </dgm:pt>
    <dgm:pt modelId="{589E241D-BDC8-4E17-9142-A487ABC6CF6E}" type="pres">
      <dgm:prSet presAssocID="{3159970D-3525-4097-AFB1-034E18524306}" presName="compNode" presStyleCnt="0"/>
      <dgm:spPr/>
    </dgm:pt>
    <dgm:pt modelId="{75E3FE94-EBDB-49E6-B3FB-25F49DD21CAF}" type="pres">
      <dgm:prSet presAssocID="{3159970D-3525-4097-AFB1-034E18524306}" presName="bgRect" presStyleLbl="bgShp" presStyleIdx="1" presStyleCnt="4"/>
      <dgm:spPr/>
    </dgm:pt>
    <dgm:pt modelId="{6DA7E014-4264-4EEE-AA30-FA19A58D3D6F}" type="pres">
      <dgm:prSet presAssocID="{3159970D-3525-4097-AFB1-034E185243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5F5D7BF9-7CC4-45BA-883A-97D11F3E2ACD}" type="pres">
      <dgm:prSet presAssocID="{3159970D-3525-4097-AFB1-034E18524306}" presName="spaceRect" presStyleCnt="0"/>
      <dgm:spPr/>
    </dgm:pt>
    <dgm:pt modelId="{B4722CF1-533D-4ECA-8A5E-E12432450F24}" type="pres">
      <dgm:prSet presAssocID="{3159970D-3525-4097-AFB1-034E18524306}" presName="parTx" presStyleLbl="revTx" presStyleIdx="1" presStyleCnt="4">
        <dgm:presLayoutVars>
          <dgm:chMax val="0"/>
          <dgm:chPref val="0"/>
        </dgm:presLayoutVars>
      </dgm:prSet>
      <dgm:spPr/>
    </dgm:pt>
    <dgm:pt modelId="{B380C0BA-3A9C-4D0D-B491-8C25AC7F5F7E}" type="pres">
      <dgm:prSet presAssocID="{86D3F7BE-AD78-4A37-B058-995DE195F096}" presName="sibTrans" presStyleCnt="0"/>
      <dgm:spPr/>
    </dgm:pt>
    <dgm:pt modelId="{021E50EB-985B-4255-94C1-9D57CEB95FE4}" type="pres">
      <dgm:prSet presAssocID="{35EE2D92-1188-4C8F-8D30-C3B938415A2C}" presName="compNode" presStyleCnt="0"/>
      <dgm:spPr/>
    </dgm:pt>
    <dgm:pt modelId="{83086485-EE55-4D78-8AE5-8B24EEF28092}" type="pres">
      <dgm:prSet presAssocID="{35EE2D92-1188-4C8F-8D30-C3B938415A2C}" presName="bgRect" presStyleLbl="bgShp" presStyleIdx="2" presStyleCnt="4"/>
      <dgm:spPr/>
    </dgm:pt>
    <dgm:pt modelId="{34F990D9-D794-467E-9F91-A79C7BCF8223}" type="pres">
      <dgm:prSet presAssocID="{35EE2D92-1188-4C8F-8D30-C3B938415A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fe ring"/>
        </a:ext>
      </dgm:extLst>
    </dgm:pt>
    <dgm:pt modelId="{00AE38F3-4F3D-448C-A651-02B91ADC361A}" type="pres">
      <dgm:prSet presAssocID="{35EE2D92-1188-4C8F-8D30-C3B938415A2C}" presName="spaceRect" presStyleCnt="0"/>
      <dgm:spPr/>
    </dgm:pt>
    <dgm:pt modelId="{9D348275-CC70-4FD4-92FD-1B8B64FAD6CE}" type="pres">
      <dgm:prSet presAssocID="{35EE2D92-1188-4C8F-8D30-C3B938415A2C}" presName="parTx" presStyleLbl="revTx" presStyleIdx="2" presStyleCnt="4">
        <dgm:presLayoutVars>
          <dgm:chMax val="0"/>
          <dgm:chPref val="0"/>
        </dgm:presLayoutVars>
      </dgm:prSet>
      <dgm:spPr/>
    </dgm:pt>
    <dgm:pt modelId="{82D5E44B-DDC6-4ED7-AB2F-3E1A88F47232}" type="pres">
      <dgm:prSet presAssocID="{E2D72967-528E-401F-82B1-AC5185961E09}" presName="sibTrans" presStyleCnt="0"/>
      <dgm:spPr/>
    </dgm:pt>
    <dgm:pt modelId="{3C734C6F-C92E-448F-8457-B417018FFC98}" type="pres">
      <dgm:prSet presAssocID="{3F58382D-E8FE-41D6-A082-18DCF9B3DEE4}" presName="compNode" presStyleCnt="0"/>
      <dgm:spPr/>
    </dgm:pt>
    <dgm:pt modelId="{04D4FC2F-2CA3-4D04-AC0B-DD19126E5964}" type="pres">
      <dgm:prSet presAssocID="{3F58382D-E8FE-41D6-A082-18DCF9B3DEE4}" presName="bgRect" presStyleLbl="bgShp" presStyleIdx="3" presStyleCnt="4"/>
      <dgm:spPr/>
    </dgm:pt>
    <dgm:pt modelId="{CFBC3F2A-DA6A-4D09-83E1-7316486B666F}" type="pres">
      <dgm:prSet presAssocID="{3F58382D-E8FE-41D6-A082-18DCF9B3DE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AC79E6EF-2F2C-4372-9376-EF79E337DECE}" type="pres">
      <dgm:prSet presAssocID="{3F58382D-E8FE-41D6-A082-18DCF9B3DEE4}" presName="spaceRect" presStyleCnt="0"/>
      <dgm:spPr/>
    </dgm:pt>
    <dgm:pt modelId="{927EE4FE-F719-4B28-BE08-4C068D4161F5}" type="pres">
      <dgm:prSet presAssocID="{3F58382D-E8FE-41D6-A082-18DCF9B3DEE4}" presName="parTx" presStyleLbl="revTx" presStyleIdx="3" presStyleCnt="4">
        <dgm:presLayoutVars>
          <dgm:chMax val="0"/>
          <dgm:chPref val="0"/>
        </dgm:presLayoutVars>
      </dgm:prSet>
      <dgm:spPr/>
    </dgm:pt>
  </dgm:ptLst>
  <dgm:cxnLst>
    <dgm:cxn modelId="{95EBCC09-DC11-4E3D-B3FA-2AD9C8ACC703}" srcId="{27D0A6C4-369B-445A-92F8-341BE6213A90}" destId="{1BF4920A-A607-460F-9940-D4EF5D545A03}" srcOrd="0" destOrd="0" parTransId="{149E0BB7-C4B4-4D63-A340-A5472ADE8D81}" sibTransId="{925B8266-D4F0-4384-B94A-D98C1FEC4E7D}"/>
    <dgm:cxn modelId="{62887512-600B-41EB-803F-4AD4D17C562A}" type="presOf" srcId="{3F58382D-E8FE-41D6-A082-18DCF9B3DEE4}" destId="{927EE4FE-F719-4B28-BE08-4C068D4161F5}" srcOrd="0" destOrd="0" presId="urn:microsoft.com/office/officeart/2018/2/layout/IconVerticalSolidList"/>
    <dgm:cxn modelId="{5E2E6B42-6998-4C30-8202-E6DB55B95F9D}" srcId="{27D0A6C4-369B-445A-92F8-341BE6213A90}" destId="{3159970D-3525-4097-AFB1-034E18524306}" srcOrd="1" destOrd="0" parTransId="{7DA5CF35-8536-4018-964D-8C07EE66AE2B}" sibTransId="{86D3F7BE-AD78-4A37-B058-995DE195F096}"/>
    <dgm:cxn modelId="{6B84AC62-A4E6-4316-98B7-24E11B5DC6C1}" srcId="{27D0A6C4-369B-445A-92F8-341BE6213A90}" destId="{35EE2D92-1188-4C8F-8D30-C3B938415A2C}" srcOrd="2" destOrd="0" parTransId="{CC06480B-DFDA-4C2B-A40B-EDA2D896B7D8}" sibTransId="{E2D72967-528E-401F-82B1-AC5185961E09}"/>
    <dgm:cxn modelId="{E80C2A66-44CC-4CFB-861A-175D22DCB301}" type="presOf" srcId="{35EE2D92-1188-4C8F-8D30-C3B938415A2C}" destId="{9D348275-CC70-4FD4-92FD-1B8B64FAD6CE}" srcOrd="0" destOrd="0" presId="urn:microsoft.com/office/officeart/2018/2/layout/IconVerticalSolidList"/>
    <dgm:cxn modelId="{769872B6-02DA-43F0-9002-B4E7DDA8B082}" type="presOf" srcId="{27D0A6C4-369B-445A-92F8-341BE6213A90}" destId="{BAB3A8F5-DFB8-4874-B72C-F0FC1F95B2EF}" srcOrd="0" destOrd="0" presId="urn:microsoft.com/office/officeart/2018/2/layout/IconVerticalSolidList"/>
    <dgm:cxn modelId="{2EBDB5CD-40DC-4C4F-93B0-B53B4A761A48}" srcId="{27D0A6C4-369B-445A-92F8-341BE6213A90}" destId="{3F58382D-E8FE-41D6-A082-18DCF9B3DEE4}" srcOrd="3" destOrd="0" parTransId="{BBA4A116-CD85-4C2F-AA52-F501AB49CF4D}" sibTransId="{81BECA84-DE0B-456C-BA6E-4C99A6999CE7}"/>
    <dgm:cxn modelId="{E2EBC7EA-4ED2-4A6A-8A70-31276D1DB6B7}" type="presOf" srcId="{3159970D-3525-4097-AFB1-034E18524306}" destId="{B4722CF1-533D-4ECA-8A5E-E12432450F24}" srcOrd="0" destOrd="0" presId="urn:microsoft.com/office/officeart/2018/2/layout/IconVerticalSolidList"/>
    <dgm:cxn modelId="{135074EB-74DF-4DB8-894A-73432D38E442}" type="presOf" srcId="{1BF4920A-A607-460F-9940-D4EF5D545A03}" destId="{9E9112DB-F104-492A-B39D-B430710491FA}" srcOrd="0" destOrd="0" presId="urn:microsoft.com/office/officeart/2018/2/layout/IconVerticalSolidList"/>
    <dgm:cxn modelId="{EA4DAA44-3E1B-478A-9564-F03874952E92}" type="presParOf" srcId="{BAB3A8F5-DFB8-4874-B72C-F0FC1F95B2EF}" destId="{97276748-0250-403A-958B-17F064747AEA}" srcOrd="0" destOrd="0" presId="urn:microsoft.com/office/officeart/2018/2/layout/IconVerticalSolidList"/>
    <dgm:cxn modelId="{2FEAF04B-50B2-4C77-98FC-040C9FA32A69}" type="presParOf" srcId="{97276748-0250-403A-958B-17F064747AEA}" destId="{8F5C4199-3D4E-4F1C-A1D4-4423B9ADE8D4}" srcOrd="0" destOrd="0" presId="urn:microsoft.com/office/officeart/2018/2/layout/IconVerticalSolidList"/>
    <dgm:cxn modelId="{95675AB3-CD52-4C1E-86F7-4D64637A19AA}" type="presParOf" srcId="{97276748-0250-403A-958B-17F064747AEA}" destId="{A694E284-FED0-473B-B19A-792758650914}" srcOrd="1" destOrd="0" presId="urn:microsoft.com/office/officeart/2018/2/layout/IconVerticalSolidList"/>
    <dgm:cxn modelId="{D9361ACE-9E72-4279-B412-F2AF6513AF93}" type="presParOf" srcId="{97276748-0250-403A-958B-17F064747AEA}" destId="{197A7A14-C71C-4F91-B969-4243BD562E64}" srcOrd="2" destOrd="0" presId="urn:microsoft.com/office/officeart/2018/2/layout/IconVerticalSolidList"/>
    <dgm:cxn modelId="{F16CDBA9-DBF7-4A36-99AC-9D61348A2A81}" type="presParOf" srcId="{97276748-0250-403A-958B-17F064747AEA}" destId="{9E9112DB-F104-492A-B39D-B430710491FA}" srcOrd="3" destOrd="0" presId="urn:microsoft.com/office/officeart/2018/2/layout/IconVerticalSolidList"/>
    <dgm:cxn modelId="{B17FEEE9-C1AE-41C9-A14C-ACB28D03F038}" type="presParOf" srcId="{BAB3A8F5-DFB8-4874-B72C-F0FC1F95B2EF}" destId="{72F2CBAB-85E5-4C0F-9B2A-A5D957A2D8CD}" srcOrd="1" destOrd="0" presId="urn:microsoft.com/office/officeart/2018/2/layout/IconVerticalSolidList"/>
    <dgm:cxn modelId="{96496A26-F63A-4F39-A7B1-8F0CA9A84A59}" type="presParOf" srcId="{BAB3A8F5-DFB8-4874-B72C-F0FC1F95B2EF}" destId="{589E241D-BDC8-4E17-9142-A487ABC6CF6E}" srcOrd="2" destOrd="0" presId="urn:microsoft.com/office/officeart/2018/2/layout/IconVerticalSolidList"/>
    <dgm:cxn modelId="{7984C12F-392B-4626-B6BA-BC7C3036F6C7}" type="presParOf" srcId="{589E241D-BDC8-4E17-9142-A487ABC6CF6E}" destId="{75E3FE94-EBDB-49E6-B3FB-25F49DD21CAF}" srcOrd="0" destOrd="0" presId="urn:microsoft.com/office/officeart/2018/2/layout/IconVerticalSolidList"/>
    <dgm:cxn modelId="{15DF6A94-0795-4D89-9C79-435560E554E7}" type="presParOf" srcId="{589E241D-BDC8-4E17-9142-A487ABC6CF6E}" destId="{6DA7E014-4264-4EEE-AA30-FA19A58D3D6F}" srcOrd="1" destOrd="0" presId="urn:microsoft.com/office/officeart/2018/2/layout/IconVerticalSolidList"/>
    <dgm:cxn modelId="{A1019630-899B-4025-BC08-F97420FBB9A6}" type="presParOf" srcId="{589E241D-BDC8-4E17-9142-A487ABC6CF6E}" destId="{5F5D7BF9-7CC4-45BA-883A-97D11F3E2ACD}" srcOrd="2" destOrd="0" presId="urn:microsoft.com/office/officeart/2018/2/layout/IconVerticalSolidList"/>
    <dgm:cxn modelId="{7F326C7A-9179-437F-88F1-2752A5FD7FB8}" type="presParOf" srcId="{589E241D-BDC8-4E17-9142-A487ABC6CF6E}" destId="{B4722CF1-533D-4ECA-8A5E-E12432450F24}" srcOrd="3" destOrd="0" presId="urn:microsoft.com/office/officeart/2018/2/layout/IconVerticalSolidList"/>
    <dgm:cxn modelId="{C68469AA-6A51-49AB-81F6-B30043DF46D3}" type="presParOf" srcId="{BAB3A8F5-DFB8-4874-B72C-F0FC1F95B2EF}" destId="{B380C0BA-3A9C-4D0D-B491-8C25AC7F5F7E}" srcOrd="3" destOrd="0" presId="urn:microsoft.com/office/officeart/2018/2/layout/IconVerticalSolidList"/>
    <dgm:cxn modelId="{A6401643-7028-428E-B126-BA671A605EA3}" type="presParOf" srcId="{BAB3A8F5-DFB8-4874-B72C-F0FC1F95B2EF}" destId="{021E50EB-985B-4255-94C1-9D57CEB95FE4}" srcOrd="4" destOrd="0" presId="urn:microsoft.com/office/officeart/2018/2/layout/IconVerticalSolidList"/>
    <dgm:cxn modelId="{2296E9E9-F60A-41B4-A050-24174DD916E7}" type="presParOf" srcId="{021E50EB-985B-4255-94C1-9D57CEB95FE4}" destId="{83086485-EE55-4D78-8AE5-8B24EEF28092}" srcOrd="0" destOrd="0" presId="urn:microsoft.com/office/officeart/2018/2/layout/IconVerticalSolidList"/>
    <dgm:cxn modelId="{6C822C77-C385-4962-9C2E-17F798560AAD}" type="presParOf" srcId="{021E50EB-985B-4255-94C1-9D57CEB95FE4}" destId="{34F990D9-D794-467E-9F91-A79C7BCF8223}" srcOrd="1" destOrd="0" presId="urn:microsoft.com/office/officeart/2018/2/layout/IconVerticalSolidList"/>
    <dgm:cxn modelId="{4CD269A0-71D6-418B-AD67-B2EEA3209AF1}" type="presParOf" srcId="{021E50EB-985B-4255-94C1-9D57CEB95FE4}" destId="{00AE38F3-4F3D-448C-A651-02B91ADC361A}" srcOrd="2" destOrd="0" presId="urn:microsoft.com/office/officeart/2018/2/layout/IconVerticalSolidList"/>
    <dgm:cxn modelId="{922E7B3D-A563-43C2-8453-586DB2156ABD}" type="presParOf" srcId="{021E50EB-985B-4255-94C1-9D57CEB95FE4}" destId="{9D348275-CC70-4FD4-92FD-1B8B64FAD6CE}" srcOrd="3" destOrd="0" presId="urn:microsoft.com/office/officeart/2018/2/layout/IconVerticalSolidList"/>
    <dgm:cxn modelId="{DD55051B-8DEA-46D7-AA34-FE97C1A3684D}" type="presParOf" srcId="{BAB3A8F5-DFB8-4874-B72C-F0FC1F95B2EF}" destId="{82D5E44B-DDC6-4ED7-AB2F-3E1A88F47232}" srcOrd="5" destOrd="0" presId="urn:microsoft.com/office/officeart/2018/2/layout/IconVerticalSolidList"/>
    <dgm:cxn modelId="{1F86FE18-8B0B-4AB1-8D52-AC60670B2766}" type="presParOf" srcId="{BAB3A8F5-DFB8-4874-B72C-F0FC1F95B2EF}" destId="{3C734C6F-C92E-448F-8457-B417018FFC98}" srcOrd="6" destOrd="0" presId="urn:microsoft.com/office/officeart/2018/2/layout/IconVerticalSolidList"/>
    <dgm:cxn modelId="{284285FD-13F4-4719-BA9B-2F9933788F9A}" type="presParOf" srcId="{3C734C6F-C92E-448F-8457-B417018FFC98}" destId="{04D4FC2F-2CA3-4D04-AC0B-DD19126E5964}" srcOrd="0" destOrd="0" presId="urn:microsoft.com/office/officeart/2018/2/layout/IconVerticalSolidList"/>
    <dgm:cxn modelId="{92FAE3BC-FFB1-420C-A3B2-7C28F388EC42}" type="presParOf" srcId="{3C734C6F-C92E-448F-8457-B417018FFC98}" destId="{CFBC3F2A-DA6A-4D09-83E1-7316486B666F}" srcOrd="1" destOrd="0" presId="urn:microsoft.com/office/officeart/2018/2/layout/IconVerticalSolidList"/>
    <dgm:cxn modelId="{DF62865C-AEBC-4216-A01D-DB5C29C18852}" type="presParOf" srcId="{3C734C6F-C92E-448F-8457-B417018FFC98}" destId="{AC79E6EF-2F2C-4372-9376-EF79E337DECE}" srcOrd="2" destOrd="0" presId="urn:microsoft.com/office/officeart/2018/2/layout/IconVerticalSolidList"/>
    <dgm:cxn modelId="{D193096C-E558-4346-B6D7-95E852CD604B}" type="presParOf" srcId="{3C734C6F-C92E-448F-8457-B417018FFC98}" destId="{927EE4FE-F719-4B28-BE08-4C068D4161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F41614-2ED0-4226-AF87-3F9D41CBED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BC6CDA-F20A-4566-8795-51DAA1461616}">
      <dgm:prSet/>
      <dgm:spPr/>
      <dgm:t>
        <a:bodyPr/>
        <a:lstStyle/>
        <a:p>
          <a:pPr>
            <a:lnSpc>
              <a:spcPct val="100000"/>
            </a:lnSpc>
          </a:pPr>
          <a:r>
            <a:rPr lang="en-US" dirty="0">
              <a:latin typeface="Calibri"/>
              <a:cs typeface="Calibri"/>
            </a:rPr>
            <a:t>When designing a campus network system for three buildings with 100 active users, the goals and objectives must revolve around creating a secure, scalable, and robust network infrastructure that meets user needs</a:t>
          </a:r>
        </a:p>
      </dgm:t>
    </dgm:pt>
    <dgm:pt modelId="{F7F343A5-6FB5-4E30-AD24-14A0DC6BD6A1}" type="parTrans" cxnId="{DC1E19BB-CEF2-4E8A-BC88-D161939D00B7}">
      <dgm:prSet/>
      <dgm:spPr/>
      <dgm:t>
        <a:bodyPr/>
        <a:lstStyle/>
        <a:p>
          <a:endParaRPr lang="en-US"/>
        </a:p>
      </dgm:t>
    </dgm:pt>
    <dgm:pt modelId="{5C9EF363-BA5E-4214-9347-8A232103D574}" type="sibTrans" cxnId="{DC1E19BB-CEF2-4E8A-BC88-D161939D00B7}">
      <dgm:prSet/>
      <dgm:spPr/>
      <dgm:t>
        <a:bodyPr/>
        <a:lstStyle/>
        <a:p>
          <a:endParaRPr lang="en-US"/>
        </a:p>
      </dgm:t>
    </dgm:pt>
    <dgm:pt modelId="{E4064A80-62E5-495A-AF0E-7552FD6DD5D1}">
      <dgm:prSet/>
      <dgm:spPr/>
      <dgm:t>
        <a:bodyPr/>
        <a:lstStyle/>
        <a:p>
          <a:pPr>
            <a:lnSpc>
              <a:spcPct val="100000"/>
            </a:lnSpc>
          </a:pPr>
          <a:r>
            <a:rPr lang="en-US" dirty="0">
              <a:latin typeface="Calibri"/>
              <a:cs typeface="Calibri"/>
            </a:rPr>
            <a:t>Here are some key goals and objectives: </a:t>
          </a:r>
        </a:p>
      </dgm:t>
    </dgm:pt>
    <dgm:pt modelId="{289EEDDD-EEB8-49F0-AB9C-035E8F98449A}" type="parTrans" cxnId="{DE567A65-5E14-4D51-93B9-78205F2B4FF2}">
      <dgm:prSet/>
      <dgm:spPr/>
      <dgm:t>
        <a:bodyPr/>
        <a:lstStyle/>
        <a:p>
          <a:endParaRPr lang="en-US"/>
        </a:p>
      </dgm:t>
    </dgm:pt>
    <dgm:pt modelId="{2794349F-EED3-44F4-84D8-800DA8E078FA}" type="sibTrans" cxnId="{DE567A65-5E14-4D51-93B9-78205F2B4FF2}">
      <dgm:prSet/>
      <dgm:spPr/>
      <dgm:t>
        <a:bodyPr/>
        <a:lstStyle/>
        <a:p>
          <a:endParaRPr lang="en-US"/>
        </a:p>
      </dgm:t>
    </dgm:pt>
    <dgm:pt modelId="{7FF73C85-3CE0-416E-AE16-51F4F4D222D5}">
      <dgm:prSet/>
      <dgm:spPr/>
      <dgm:t>
        <a:bodyPr/>
        <a:lstStyle/>
        <a:p>
          <a:pPr>
            <a:lnSpc>
              <a:spcPct val="100000"/>
            </a:lnSpc>
          </a:pPr>
          <a:r>
            <a:rPr lang="en-US" dirty="0">
              <a:latin typeface="Calibri"/>
              <a:cs typeface="Calibri"/>
            </a:rPr>
            <a:t>Scalability: </a:t>
          </a:r>
        </a:p>
      </dgm:t>
    </dgm:pt>
    <dgm:pt modelId="{7128BCF0-1B54-47FA-AA41-1EC69E578FD8}" type="parTrans" cxnId="{BD068591-13F2-4DDE-AAB0-BFEEB4FCEB97}">
      <dgm:prSet/>
      <dgm:spPr/>
      <dgm:t>
        <a:bodyPr/>
        <a:lstStyle/>
        <a:p>
          <a:endParaRPr lang="en-US"/>
        </a:p>
      </dgm:t>
    </dgm:pt>
    <dgm:pt modelId="{C0A18E68-0363-444C-BF0D-A1B26AB23B37}" type="sibTrans" cxnId="{BD068591-13F2-4DDE-AAB0-BFEEB4FCEB97}">
      <dgm:prSet/>
      <dgm:spPr/>
      <dgm:t>
        <a:bodyPr/>
        <a:lstStyle/>
        <a:p>
          <a:endParaRPr lang="en-US"/>
        </a:p>
      </dgm:t>
    </dgm:pt>
    <dgm:pt modelId="{B61E2735-8E21-4447-BBF6-8F2310F29EC3}">
      <dgm:prSet/>
      <dgm:spPr/>
      <dgm:t>
        <a:bodyPr/>
        <a:lstStyle/>
        <a:p>
          <a:pPr>
            <a:lnSpc>
              <a:spcPct val="100000"/>
            </a:lnSpc>
          </a:pPr>
          <a:r>
            <a:rPr lang="en-US" dirty="0">
              <a:latin typeface="Calibri"/>
              <a:cs typeface="Calibri"/>
            </a:rPr>
            <a:t>Design the network to accommodate potential growth in the number of users and devices</a:t>
          </a:r>
        </a:p>
      </dgm:t>
    </dgm:pt>
    <dgm:pt modelId="{FE1D0D5F-E17F-45AA-BEE6-7D69E097F687}" type="parTrans" cxnId="{B29AFB04-23EB-4802-A289-49513452AA36}">
      <dgm:prSet/>
      <dgm:spPr/>
      <dgm:t>
        <a:bodyPr/>
        <a:lstStyle/>
        <a:p>
          <a:endParaRPr lang="en-US"/>
        </a:p>
      </dgm:t>
    </dgm:pt>
    <dgm:pt modelId="{CFCB99B6-9519-4455-8AED-15BA6465968D}" type="sibTrans" cxnId="{B29AFB04-23EB-4802-A289-49513452AA36}">
      <dgm:prSet/>
      <dgm:spPr/>
      <dgm:t>
        <a:bodyPr/>
        <a:lstStyle/>
        <a:p>
          <a:endParaRPr lang="en-US"/>
        </a:p>
      </dgm:t>
    </dgm:pt>
    <dgm:pt modelId="{9EEC8183-67C9-4706-9C76-660D5CB5BB49}">
      <dgm:prSet/>
      <dgm:spPr/>
      <dgm:t>
        <a:bodyPr/>
        <a:lstStyle/>
        <a:p>
          <a:pPr>
            <a:lnSpc>
              <a:spcPct val="100000"/>
            </a:lnSpc>
          </a:pPr>
          <a:r>
            <a:rPr lang="en-US" dirty="0">
              <a:latin typeface="Calibri"/>
              <a:cs typeface="Calibri"/>
            </a:rPr>
            <a:t>Ensure the network can easily scale to meet future needs without significant disruption</a:t>
          </a:r>
        </a:p>
      </dgm:t>
    </dgm:pt>
    <dgm:pt modelId="{B0BDA56C-C2D2-4734-A145-FD75F3BC6DC6}" type="parTrans" cxnId="{830D76B1-1511-44B2-8B74-1FC82A3A657A}">
      <dgm:prSet/>
      <dgm:spPr/>
      <dgm:t>
        <a:bodyPr/>
        <a:lstStyle/>
        <a:p>
          <a:endParaRPr lang="en-US"/>
        </a:p>
      </dgm:t>
    </dgm:pt>
    <dgm:pt modelId="{804A87A7-89C8-4CFF-BA2D-507C24DCFA0C}" type="sibTrans" cxnId="{830D76B1-1511-44B2-8B74-1FC82A3A657A}">
      <dgm:prSet/>
      <dgm:spPr/>
      <dgm:t>
        <a:bodyPr/>
        <a:lstStyle/>
        <a:p>
          <a:endParaRPr lang="en-US"/>
        </a:p>
      </dgm:t>
    </dgm:pt>
    <dgm:pt modelId="{FD712806-063D-4FA4-8152-F10341E3862E}">
      <dgm:prSet/>
      <dgm:spPr/>
      <dgm:t>
        <a:bodyPr/>
        <a:lstStyle/>
        <a:p>
          <a:pPr>
            <a:lnSpc>
              <a:spcPct val="100000"/>
            </a:lnSpc>
          </a:pPr>
          <a:r>
            <a:rPr lang="en-US" dirty="0">
              <a:latin typeface="Calibri"/>
              <a:cs typeface="Calibri"/>
            </a:rPr>
            <a:t>Reliability </a:t>
          </a:r>
        </a:p>
      </dgm:t>
    </dgm:pt>
    <dgm:pt modelId="{668DE2E2-EBF9-4620-921D-DE88FD4EA3B7}" type="parTrans" cxnId="{5D6C44FB-E6CB-435E-ADC5-317D87C68591}">
      <dgm:prSet/>
      <dgm:spPr/>
      <dgm:t>
        <a:bodyPr/>
        <a:lstStyle/>
        <a:p>
          <a:endParaRPr lang="en-US"/>
        </a:p>
      </dgm:t>
    </dgm:pt>
    <dgm:pt modelId="{95118016-579C-433E-B69F-61E9ABA4E54A}" type="sibTrans" cxnId="{5D6C44FB-E6CB-435E-ADC5-317D87C68591}">
      <dgm:prSet/>
      <dgm:spPr/>
      <dgm:t>
        <a:bodyPr/>
        <a:lstStyle/>
        <a:p>
          <a:endParaRPr lang="en-US"/>
        </a:p>
      </dgm:t>
    </dgm:pt>
    <dgm:pt modelId="{C9CD85F6-5940-4AF0-9F20-04B71298B3FE}">
      <dgm:prSet/>
      <dgm:spPr/>
      <dgm:t>
        <a:bodyPr/>
        <a:lstStyle/>
        <a:p>
          <a:pPr>
            <a:lnSpc>
              <a:spcPct val="100000"/>
            </a:lnSpc>
          </a:pPr>
          <a:r>
            <a:rPr lang="en-US" dirty="0">
              <a:latin typeface="Calibri"/>
              <a:cs typeface="Calibri"/>
            </a:rPr>
            <a:t>aims to create a highly reliable network that minimizes downtime</a:t>
          </a:r>
        </a:p>
      </dgm:t>
    </dgm:pt>
    <dgm:pt modelId="{375F3E28-524C-4B1E-86A0-02F1A01052C0}" type="parTrans" cxnId="{A8EE11A2-8CF8-4836-A6B1-E59EF522FF37}">
      <dgm:prSet/>
      <dgm:spPr/>
      <dgm:t>
        <a:bodyPr/>
        <a:lstStyle/>
        <a:p>
          <a:endParaRPr lang="en-US"/>
        </a:p>
      </dgm:t>
    </dgm:pt>
    <dgm:pt modelId="{49CFC820-DA45-45BC-9481-9022C523B1CB}" type="sibTrans" cxnId="{A8EE11A2-8CF8-4836-A6B1-E59EF522FF37}">
      <dgm:prSet/>
      <dgm:spPr/>
      <dgm:t>
        <a:bodyPr/>
        <a:lstStyle/>
        <a:p>
          <a:endParaRPr lang="en-US"/>
        </a:p>
      </dgm:t>
    </dgm:pt>
    <dgm:pt modelId="{584E1896-5CED-4443-9684-4F99519B0F80}" type="pres">
      <dgm:prSet presAssocID="{F2F41614-2ED0-4226-AF87-3F9D41CBED22}" presName="root" presStyleCnt="0">
        <dgm:presLayoutVars>
          <dgm:dir/>
          <dgm:resizeHandles val="exact"/>
        </dgm:presLayoutVars>
      </dgm:prSet>
      <dgm:spPr/>
    </dgm:pt>
    <dgm:pt modelId="{AA94A81F-C38B-4655-929D-B6B69B20481B}" type="pres">
      <dgm:prSet presAssocID="{2CBC6CDA-F20A-4566-8795-51DAA1461616}" presName="compNode" presStyleCnt="0"/>
      <dgm:spPr/>
    </dgm:pt>
    <dgm:pt modelId="{60DAC041-1A7F-4D60-8964-80CD4C6AA14A}" type="pres">
      <dgm:prSet presAssocID="{2CBC6CDA-F20A-4566-8795-51DAA1461616}" presName="bgRect" presStyleLbl="bgShp" presStyleIdx="0" presStyleCnt="7"/>
      <dgm:spPr/>
    </dgm:pt>
    <dgm:pt modelId="{71B5DAFC-26CB-4B95-B24C-FF8044BA2BF3}" type="pres">
      <dgm:prSet presAssocID="{2CBC6CDA-F20A-4566-8795-51DAA146161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12CCAD5A-0D49-4EBA-8568-5E49353C5264}" type="pres">
      <dgm:prSet presAssocID="{2CBC6CDA-F20A-4566-8795-51DAA1461616}" presName="spaceRect" presStyleCnt="0"/>
      <dgm:spPr/>
    </dgm:pt>
    <dgm:pt modelId="{C2B12E8E-ABAF-44F8-BAD2-6441FEB8DDEF}" type="pres">
      <dgm:prSet presAssocID="{2CBC6CDA-F20A-4566-8795-51DAA1461616}" presName="parTx" presStyleLbl="revTx" presStyleIdx="0" presStyleCnt="7">
        <dgm:presLayoutVars>
          <dgm:chMax val="0"/>
          <dgm:chPref val="0"/>
        </dgm:presLayoutVars>
      </dgm:prSet>
      <dgm:spPr/>
    </dgm:pt>
    <dgm:pt modelId="{F3D3AA59-B0B3-425D-80CE-E3FB1DD8D8D7}" type="pres">
      <dgm:prSet presAssocID="{5C9EF363-BA5E-4214-9347-8A232103D574}" presName="sibTrans" presStyleCnt="0"/>
      <dgm:spPr/>
    </dgm:pt>
    <dgm:pt modelId="{3278876B-AE0E-496A-A674-2EB289FB3525}" type="pres">
      <dgm:prSet presAssocID="{E4064A80-62E5-495A-AF0E-7552FD6DD5D1}" presName="compNode" presStyleCnt="0"/>
      <dgm:spPr/>
    </dgm:pt>
    <dgm:pt modelId="{251888A0-9F7E-4C20-9B6B-6CD5DEC8B9BC}" type="pres">
      <dgm:prSet presAssocID="{E4064A80-62E5-495A-AF0E-7552FD6DD5D1}" presName="bgRect" presStyleLbl="bgShp" presStyleIdx="1" presStyleCnt="7"/>
      <dgm:spPr/>
    </dgm:pt>
    <dgm:pt modelId="{8F95196B-4A46-4ABB-AD1E-115D3C746CFD}" type="pres">
      <dgm:prSet presAssocID="{E4064A80-62E5-495A-AF0E-7552FD6DD5D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5E424E5-1583-43E9-AE7F-ED4CA903F1B4}" type="pres">
      <dgm:prSet presAssocID="{E4064A80-62E5-495A-AF0E-7552FD6DD5D1}" presName="spaceRect" presStyleCnt="0"/>
      <dgm:spPr/>
    </dgm:pt>
    <dgm:pt modelId="{23130002-6D95-4865-B4B2-16AD92D36B44}" type="pres">
      <dgm:prSet presAssocID="{E4064A80-62E5-495A-AF0E-7552FD6DD5D1}" presName="parTx" presStyleLbl="revTx" presStyleIdx="1" presStyleCnt="7">
        <dgm:presLayoutVars>
          <dgm:chMax val="0"/>
          <dgm:chPref val="0"/>
        </dgm:presLayoutVars>
      </dgm:prSet>
      <dgm:spPr/>
    </dgm:pt>
    <dgm:pt modelId="{5B685D35-51AB-43B1-A41F-4AA12F581AD8}" type="pres">
      <dgm:prSet presAssocID="{2794349F-EED3-44F4-84D8-800DA8E078FA}" presName="sibTrans" presStyleCnt="0"/>
      <dgm:spPr/>
    </dgm:pt>
    <dgm:pt modelId="{4328FB97-4E05-41F0-A7D6-C305C67E8360}" type="pres">
      <dgm:prSet presAssocID="{7FF73C85-3CE0-416E-AE16-51F4F4D222D5}" presName="compNode" presStyleCnt="0"/>
      <dgm:spPr/>
    </dgm:pt>
    <dgm:pt modelId="{A76A6BFE-90A5-43C4-AF9E-5ABA9C7DF44D}" type="pres">
      <dgm:prSet presAssocID="{7FF73C85-3CE0-416E-AE16-51F4F4D222D5}" presName="bgRect" presStyleLbl="bgShp" presStyleIdx="2" presStyleCnt="7"/>
      <dgm:spPr/>
    </dgm:pt>
    <dgm:pt modelId="{FE8419C4-575A-4D25-9E4A-F530321D5494}" type="pres">
      <dgm:prSet presAssocID="{7FF73C85-3CE0-416E-AE16-51F4F4D222D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8BBF3D72-58C7-456E-901B-13BD0F98E25D}" type="pres">
      <dgm:prSet presAssocID="{7FF73C85-3CE0-416E-AE16-51F4F4D222D5}" presName="spaceRect" presStyleCnt="0"/>
      <dgm:spPr/>
    </dgm:pt>
    <dgm:pt modelId="{67FC57E4-0846-480E-8EAC-5A5DEBD4CF59}" type="pres">
      <dgm:prSet presAssocID="{7FF73C85-3CE0-416E-AE16-51F4F4D222D5}" presName="parTx" presStyleLbl="revTx" presStyleIdx="2" presStyleCnt="7">
        <dgm:presLayoutVars>
          <dgm:chMax val="0"/>
          <dgm:chPref val="0"/>
        </dgm:presLayoutVars>
      </dgm:prSet>
      <dgm:spPr/>
    </dgm:pt>
    <dgm:pt modelId="{CB5FF0C0-3AE1-475A-B94B-775FC17E04CD}" type="pres">
      <dgm:prSet presAssocID="{C0A18E68-0363-444C-BF0D-A1B26AB23B37}" presName="sibTrans" presStyleCnt="0"/>
      <dgm:spPr/>
    </dgm:pt>
    <dgm:pt modelId="{8BBD4E50-F12F-4B33-82A0-FE2179374BCA}" type="pres">
      <dgm:prSet presAssocID="{B61E2735-8E21-4447-BBF6-8F2310F29EC3}" presName="compNode" presStyleCnt="0"/>
      <dgm:spPr/>
    </dgm:pt>
    <dgm:pt modelId="{89EF6004-1DA6-4AA6-AF5F-BD16070314A5}" type="pres">
      <dgm:prSet presAssocID="{B61E2735-8E21-4447-BBF6-8F2310F29EC3}" presName="bgRect" presStyleLbl="bgShp" presStyleIdx="3" presStyleCnt="7"/>
      <dgm:spPr/>
    </dgm:pt>
    <dgm:pt modelId="{29ADCA97-72DB-4BDF-B441-C0CB2D79438C}" type="pres">
      <dgm:prSet presAssocID="{B61E2735-8E21-4447-BBF6-8F2310F29EC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4CE570D-7021-4496-908A-D824BD755B43}" type="pres">
      <dgm:prSet presAssocID="{B61E2735-8E21-4447-BBF6-8F2310F29EC3}" presName="spaceRect" presStyleCnt="0"/>
      <dgm:spPr/>
    </dgm:pt>
    <dgm:pt modelId="{61E8FE7B-1A81-4C3D-8856-54FD620EA6E5}" type="pres">
      <dgm:prSet presAssocID="{B61E2735-8E21-4447-BBF6-8F2310F29EC3}" presName="parTx" presStyleLbl="revTx" presStyleIdx="3" presStyleCnt="7">
        <dgm:presLayoutVars>
          <dgm:chMax val="0"/>
          <dgm:chPref val="0"/>
        </dgm:presLayoutVars>
      </dgm:prSet>
      <dgm:spPr/>
    </dgm:pt>
    <dgm:pt modelId="{8949B2D9-6FE0-4F37-AAE2-95EF85688672}" type="pres">
      <dgm:prSet presAssocID="{CFCB99B6-9519-4455-8AED-15BA6465968D}" presName="sibTrans" presStyleCnt="0"/>
      <dgm:spPr/>
    </dgm:pt>
    <dgm:pt modelId="{843CA554-01E6-45F7-BD55-E81CFB8934DC}" type="pres">
      <dgm:prSet presAssocID="{9EEC8183-67C9-4706-9C76-660D5CB5BB49}" presName="compNode" presStyleCnt="0"/>
      <dgm:spPr/>
    </dgm:pt>
    <dgm:pt modelId="{7553EEFD-0E65-4312-8C3B-AAEE99322CF6}" type="pres">
      <dgm:prSet presAssocID="{9EEC8183-67C9-4706-9C76-660D5CB5BB49}" presName="bgRect" presStyleLbl="bgShp" presStyleIdx="4" presStyleCnt="7"/>
      <dgm:spPr/>
    </dgm:pt>
    <dgm:pt modelId="{C02F36BA-B6B9-4324-939D-F3C27E3A891C}" type="pres">
      <dgm:prSet presAssocID="{9EEC8183-67C9-4706-9C76-660D5CB5BB4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a:ext>
      </dgm:extLst>
    </dgm:pt>
    <dgm:pt modelId="{683E2E5B-C1C5-4CEB-A5EE-D49153ABABBE}" type="pres">
      <dgm:prSet presAssocID="{9EEC8183-67C9-4706-9C76-660D5CB5BB49}" presName="spaceRect" presStyleCnt="0"/>
      <dgm:spPr/>
    </dgm:pt>
    <dgm:pt modelId="{CFF2067F-CEAD-497F-9624-CBA064C3823C}" type="pres">
      <dgm:prSet presAssocID="{9EEC8183-67C9-4706-9C76-660D5CB5BB49}" presName="parTx" presStyleLbl="revTx" presStyleIdx="4" presStyleCnt="7">
        <dgm:presLayoutVars>
          <dgm:chMax val="0"/>
          <dgm:chPref val="0"/>
        </dgm:presLayoutVars>
      </dgm:prSet>
      <dgm:spPr/>
    </dgm:pt>
    <dgm:pt modelId="{12BCA8AF-8A07-4766-A4F2-11B6E44FC361}" type="pres">
      <dgm:prSet presAssocID="{804A87A7-89C8-4CFF-BA2D-507C24DCFA0C}" presName="sibTrans" presStyleCnt="0"/>
      <dgm:spPr/>
    </dgm:pt>
    <dgm:pt modelId="{DB3FF7AA-889F-4EB9-8C27-FBAF0F6F14B4}" type="pres">
      <dgm:prSet presAssocID="{FD712806-063D-4FA4-8152-F10341E3862E}" presName="compNode" presStyleCnt="0"/>
      <dgm:spPr/>
    </dgm:pt>
    <dgm:pt modelId="{AD6EEE04-1B39-40BE-A6C0-0CEA55F39337}" type="pres">
      <dgm:prSet presAssocID="{FD712806-063D-4FA4-8152-F10341E3862E}" presName="bgRect" presStyleLbl="bgShp" presStyleIdx="5" presStyleCnt="7"/>
      <dgm:spPr/>
    </dgm:pt>
    <dgm:pt modelId="{183FAF31-A7FB-4BDD-B905-88C228C58023}" type="pres">
      <dgm:prSet presAssocID="{FD712806-063D-4FA4-8152-F10341E3862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ick"/>
        </a:ext>
      </dgm:extLst>
    </dgm:pt>
    <dgm:pt modelId="{FD092753-8FCA-4F7D-93B9-6EC85BE58D40}" type="pres">
      <dgm:prSet presAssocID="{FD712806-063D-4FA4-8152-F10341E3862E}" presName="spaceRect" presStyleCnt="0"/>
      <dgm:spPr/>
    </dgm:pt>
    <dgm:pt modelId="{440E4046-ECAF-4C82-BCDD-787D6D61C490}" type="pres">
      <dgm:prSet presAssocID="{FD712806-063D-4FA4-8152-F10341E3862E}" presName="parTx" presStyleLbl="revTx" presStyleIdx="5" presStyleCnt="7">
        <dgm:presLayoutVars>
          <dgm:chMax val="0"/>
          <dgm:chPref val="0"/>
        </dgm:presLayoutVars>
      </dgm:prSet>
      <dgm:spPr/>
    </dgm:pt>
    <dgm:pt modelId="{A9917A23-1D0D-4CC4-BFF0-FB4E68857693}" type="pres">
      <dgm:prSet presAssocID="{95118016-579C-433E-B69F-61E9ABA4E54A}" presName="sibTrans" presStyleCnt="0"/>
      <dgm:spPr/>
    </dgm:pt>
    <dgm:pt modelId="{972A0D7D-9747-4083-9968-02285D8991BB}" type="pres">
      <dgm:prSet presAssocID="{C9CD85F6-5940-4AF0-9F20-04B71298B3FE}" presName="compNode" presStyleCnt="0"/>
      <dgm:spPr/>
    </dgm:pt>
    <dgm:pt modelId="{5C9953C6-226E-4846-80D7-7C60E6A5B4AC}" type="pres">
      <dgm:prSet presAssocID="{C9CD85F6-5940-4AF0-9F20-04B71298B3FE}" presName="bgRect" presStyleLbl="bgShp" presStyleIdx="6" presStyleCnt="7"/>
      <dgm:spPr/>
    </dgm:pt>
    <dgm:pt modelId="{6CC1C462-7F5E-40CF-A6AC-2E02904F72D5}" type="pres">
      <dgm:prSet presAssocID="{C9CD85F6-5940-4AF0-9F20-04B71298B3F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ullseye"/>
        </a:ext>
      </dgm:extLst>
    </dgm:pt>
    <dgm:pt modelId="{E7189377-FD16-4160-BFD6-4E349E73EF4D}" type="pres">
      <dgm:prSet presAssocID="{C9CD85F6-5940-4AF0-9F20-04B71298B3FE}" presName="spaceRect" presStyleCnt="0"/>
      <dgm:spPr/>
    </dgm:pt>
    <dgm:pt modelId="{8E1C5943-9066-4828-9979-6F712B6E6872}" type="pres">
      <dgm:prSet presAssocID="{C9CD85F6-5940-4AF0-9F20-04B71298B3FE}" presName="parTx" presStyleLbl="revTx" presStyleIdx="6" presStyleCnt="7">
        <dgm:presLayoutVars>
          <dgm:chMax val="0"/>
          <dgm:chPref val="0"/>
        </dgm:presLayoutVars>
      </dgm:prSet>
      <dgm:spPr/>
    </dgm:pt>
  </dgm:ptLst>
  <dgm:cxnLst>
    <dgm:cxn modelId="{103F2100-03EF-486D-BCEE-79D264D7E5A0}" type="presOf" srcId="{2CBC6CDA-F20A-4566-8795-51DAA1461616}" destId="{C2B12E8E-ABAF-44F8-BAD2-6441FEB8DDEF}" srcOrd="0" destOrd="0" presId="urn:microsoft.com/office/officeart/2018/2/layout/IconVerticalSolidList"/>
    <dgm:cxn modelId="{B29AFB04-23EB-4802-A289-49513452AA36}" srcId="{F2F41614-2ED0-4226-AF87-3F9D41CBED22}" destId="{B61E2735-8E21-4447-BBF6-8F2310F29EC3}" srcOrd="3" destOrd="0" parTransId="{FE1D0D5F-E17F-45AA-BEE6-7D69E097F687}" sibTransId="{CFCB99B6-9519-4455-8AED-15BA6465968D}"/>
    <dgm:cxn modelId="{17C3E929-88F3-4BFE-B2A0-FAE49B838FD7}" type="presOf" srcId="{9EEC8183-67C9-4706-9C76-660D5CB5BB49}" destId="{CFF2067F-CEAD-497F-9624-CBA064C3823C}" srcOrd="0" destOrd="0" presId="urn:microsoft.com/office/officeart/2018/2/layout/IconVerticalSolidList"/>
    <dgm:cxn modelId="{15AE3B2F-FEA6-4385-AF10-0420391BBDF8}" type="presOf" srcId="{B61E2735-8E21-4447-BBF6-8F2310F29EC3}" destId="{61E8FE7B-1A81-4C3D-8856-54FD620EA6E5}" srcOrd="0" destOrd="0" presId="urn:microsoft.com/office/officeart/2018/2/layout/IconVerticalSolidList"/>
    <dgm:cxn modelId="{739FFC5B-3320-4B18-9770-12FC3C9278E1}" type="presOf" srcId="{FD712806-063D-4FA4-8152-F10341E3862E}" destId="{440E4046-ECAF-4C82-BCDD-787D6D61C490}" srcOrd="0" destOrd="0" presId="urn:microsoft.com/office/officeart/2018/2/layout/IconVerticalSolidList"/>
    <dgm:cxn modelId="{DE567A65-5E14-4D51-93B9-78205F2B4FF2}" srcId="{F2F41614-2ED0-4226-AF87-3F9D41CBED22}" destId="{E4064A80-62E5-495A-AF0E-7552FD6DD5D1}" srcOrd="1" destOrd="0" parTransId="{289EEDDD-EEB8-49F0-AB9C-035E8F98449A}" sibTransId="{2794349F-EED3-44F4-84D8-800DA8E078FA}"/>
    <dgm:cxn modelId="{7858106F-E235-4DC9-89B0-6F7A272A418B}" type="presOf" srcId="{C9CD85F6-5940-4AF0-9F20-04B71298B3FE}" destId="{8E1C5943-9066-4828-9979-6F712B6E6872}" srcOrd="0" destOrd="0" presId="urn:microsoft.com/office/officeart/2018/2/layout/IconVerticalSolidList"/>
    <dgm:cxn modelId="{AF207057-CAB9-4C90-BDA3-E385710C8473}" type="presOf" srcId="{7FF73C85-3CE0-416E-AE16-51F4F4D222D5}" destId="{67FC57E4-0846-480E-8EAC-5A5DEBD4CF59}" srcOrd="0" destOrd="0" presId="urn:microsoft.com/office/officeart/2018/2/layout/IconVerticalSolidList"/>
    <dgm:cxn modelId="{BD068591-13F2-4DDE-AAB0-BFEEB4FCEB97}" srcId="{F2F41614-2ED0-4226-AF87-3F9D41CBED22}" destId="{7FF73C85-3CE0-416E-AE16-51F4F4D222D5}" srcOrd="2" destOrd="0" parTransId="{7128BCF0-1B54-47FA-AA41-1EC69E578FD8}" sibTransId="{C0A18E68-0363-444C-BF0D-A1B26AB23B37}"/>
    <dgm:cxn modelId="{953EC29D-5CDC-45F6-B050-039D9C64985E}" type="presOf" srcId="{E4064A80-62E5-495A-AF0E-7552FD6DD5D1}" destId="{23130002-6D95-4865-B4B2-16AD92D36B44}" srcOrd="0" destOrd="0" presId="urn:microsoft.com/office/officeart/2018/2/layout/IconVerticalSolidList"/>
    <dgm:cxn modelId="{A8EE11A2-8CF8-4836-A6B1-E59EF522FF37}" srcId="{F2F41614-2ED0-4226-AF87-3F9D41CBED22}" destId="{C9CD85F6-5940-4AF0-9F20-04B71298B3FE}" srcOrd="6" destOrd="0" parTransId="{375F3E28-524C-4B1E-86A0-02F1A01052C0}" sibTransId="{49CFC820-DA45-45BC-9481-9022C523B1CB}"/>
    <dgm:cxn modelId="{830D76B1-1511-44B2-8B74-1FC82A3A657A}" srcId="{F2F41614-2ED0-4226-AF87-3F9D41CBED22}" destId="{9EEC8183-67C9-4706-9C76-660D5CB5BB49}" srcOrd="4" destOrd="0" parTransId="{B0BDA56C-C2D2-4734-A145-FD75F3BC6DC6}" sibTransId="{804A87A7-89C8-4CFF-BA2D-507C24DCFA0C}"/>
    <dgm:cxn modelId="{DC1E19BB-CEF2-4E8A-BC88-D161939D00B7}" srcId="{F2F41614-2ED0-4226-AF87-3F9D41CBED22}" destId="{2CBC6CDA-F20A-4566-8795-51DAA1461616}" srcOrd="0" destOrd="0" parTransId="{F7F343A5-6FB5-4E30-AD24-14A0DC6BD6A1}" sibTransId="{5C9EF363-BA5E-4214-9347-8A232103D574}"/>
    <dgm:cxn modelId="{C5CDAFCB-13B3-4B9E-AB79-96A2E132C2C2}" type="presOf" srcId="{F2F41614-2ED0-4226-AF87-3F9D41CBED22}" destId="{584E1896-5CED-4443-9684-4F99519B0F80}" srcOrd="0" destOrd="0" presId="urn:microsoft.com/office/officeart/2018/2/layout/IconVerticalSolidList"/>
    <dgm:cxn modelId="{5D6C44FB-E6CB-435E-ADC5-317D87C68591}" srcId="{F2F41614-2ED0-4226-AF87-3F9D41CBED22}" destId="{FD712806-063D-4FA4-8152-F10341E3862E}" srcOrd="5" destOrd="0" parTransId="{668DE2E2-EBF9-4620-921D-DE88FD4EA3B7}" sibTransId="{95118016-579C-433E-B69F-61E9ABA4E54A}"/>
    <dgm:cxn modelId="{472F27FA-0CF6-4600-A482-7E22413F37E0}" type="presParOf" srcId="{584E1896-5CED-4443-9684-4F99519B0F80}" destId="{AA94A81F-C38B-4655-929D-B6B69B20481B}" srcOrd="0" destOrd="0" presId="urn:microsoft.com/office/officeart/2018/2/layout/IconVerticalSolidList"/>
    <dgm:cxn modelId="{912114A4-16E7-4937-8799-6E117872A332}" type="presParOf" srcId="{AA94A81F-C38B-4655-929D-B6B69B20481B}" destId="{60DAC041-1A7F-4D60-8964-80CD4C6AA14A}" srcOrd="0" destOrd="0" presId="urn:microsoft.com/office/officeart/2018/2/layout/IconVerticalSolidList"/>
    <dgm:cxn modelId="{9ACDA5BA-EB46-4307-95A1-017BBFD19D1D}" type="presParOf" srcId="{AA94A81F-C38B-4655-929D-B6B69B20481B}" destId="{71B5DAFC-26CB-4B95-B24C-FF8044BA2BF3}" srcOrd="1" destOrd="0" presId="urn:microsoft.com/office/officeart/2018/2/layout/IconVerticalSolidList"/>
    <dgm:cxn modelId="{B2491122-7EF8-44FC-A711-4187B09B6801}" type="presParOf" srcId="{AA94A81F-C38B-4655-929D-B6B69B20481B}" destId="{12CCAD5A-0D49-4EBA-8568-5E49353C5264}" srcOrd="2" destOrd="0" presId="urn:microsoft.com/office/officeart/2018/2/layout/IconVerticalSolidList"/>
    <dgm:cxn modelId="{D77481B0-4079-4D0D-88D6-C2FCE4A613F2}" type="presParOf" srcId="{AA94A81F-C38B-4655-929D-B6B69B20481B}" destId="{C2B12E8E-ABAF-44F8-BAD2-6441FEB8DDEF}" srcOrd="3" destOrd="0" presId="urn:microsoft.com/office/officeart/2018/2/layout/IconVerticalSolidList"/>
    <dgm:cxn modelId="{351FCD99-FCDF-4953-8594-5960887C1E50}" type="presParOf" srcId="{584E1896-5CED-4443-9684-4F99519B0F80}" destId="{F3D3AA59-B0B3-425D-80CE-E3FB1DD8D8D7}" srcOrd="1" destOrd="0" presId="urn:microsoft.com/office/officeart/2018/2/layout/IconVerticalSolidList"/>
    <dgm:cxn modelId="{CE086D27-9858-434F-A6F0-3DB0CA1EF836}" type="presParOf" srcId="{584E1896-5CED-4443-9684-4F99519B0F80}" destId="{3278876B-AE0E-496A-A674-2EB289FB3525}" srcOrd="2" destOrd="0" presId="urn:microsoft.com/office/officeart/2018/2/layout/IconVerticalSolidList"/>
    <dgm:cxn modelId="{8C79C373-C46A-4F87-9921-28B5590FF373}" type="presParOf" srcId="{3278876B-AE0E-496A-A674-2EB289FB3525}" destId="{251888A0-9F7E-4C20-9B6B-6CD5DEC8B9BC}" srcOrd="0" destOrd="0" presId="urn:microsoft.com/office/officeart/2018/2/layout/IconVerticalSolidList"/>
    <dgm:cxn modelId="{99371AE6-4DC4-40B4-873E-4BF822AE1354}" type="presParOf" srcId="{3278876B-AE0E-496A-A674-2EB289FB3525}" destId="{8F95196B-4A46-4ABB-AD1E-115D3C746CFD}" srcOrd="1" destOrd="0" presId="urn:microsoft.com/office/officeart/2018/2/layout/IconVerticalSolidList"/>
    <dgm:cxn modelId="{AD5634DC-84B0-4EE5-A948-9C1FF26F4E9E}" type="presParOf" srcId="{3278876B-AE0E-496A-A674-2EB289FB3525}" destId="{05E424E5-1583-43E9-AE7F-ED4CA903F1B4}" srcOrd="2" destOrd="0" presId="urn:microsoft.com/office/officeart/2018/2/layout/IconVerticalSolidList"/>
    <dgm:cxn modelId="{81E7374A-C578-45A2-8A40-99A5BA19FBA2}" type="presParOf" srcId="{3278876B-AE0E-496A-A674-2EB289FB3525}" destId="{23130002-6D95-4865-B4B2-16AD92D36B44}" srcOrd="3" destOrd="0" presId="urn:microsoft.com/office/officeart/2018/2/layout/IconVerticalSolidList"/>
    <dgm:cxn modelId="{A5A25F7C-BF1F-4D71-B9C3-6B4476BC5931}" type="presParOf" srcId="{584E1896-5CED-4443-9684-4F99519B0F80}" destId="{5B685D35-51AB-43B1-A41F-4AA12F581AD8}" srcOrd="3" destOrd="0" presId="urn:microsoft.com/office/officeart/2018/2/layout/IconVerticalSolidList"/>
    <dgm:cxn modelId="{43EBE45E-0910-45FA-B0C8-87EACD0BE59A}" type="presParOf" srcId="{584E1896-5CED-4443-9684-4F99519B0F80}" destId="{4328FB97-4E05-41F0-A7D6-C305C67E8360}" srcOrd="4" destOrd="0" presId="urn:microsoft.com/office/officeart/2018/2/layout/IconVerticalSolidList"/>
    <dgm:cxn modelId="{2AC101DB-2BED-4FC6-A915-AE4684261176}" type="presParOf" srcId="{4328FB97-4E05-41F0-A7D6-C305C67E8360}" destId="{A76A6BFE-90A5-43C4-AF9E-5ABA9C7DF44D}" srcOrd="0" destOrd="0" presId="urn:microsoft.com/office/officeart/2018/2/layout/IconVerticalSolidList"/>
    <dgm:cxn modelId="{98C307E0-02B5-444C-BC08-D00BC8B2B91B}" type="presParOf" srcId="{4328FB97-4E05-41F0-A7D6-C305C67E8360}" destId="{FE8419C4-575A-4D25-9E4A-F530321D5494}" srcOrd="1" destOrd="0" presId="urn:microsoft.com/office/officeart/2018/2/layout/IconVerticalSolidList"/>
    <dgm:cxn modelId="{D8B5276F-7723-4EA4-8579-B671DD2D4F92}" type="presParOf" srcId="{4328FB97-4E05-41F0-A7D6-C305C67E8360}" destId="{8BBF3D72-58C7-456E-901B-13BD0F98E25D}" srcOrd="2" destOrd="0" presId="urn:microsoft.com/office/officeart/2018/2/layout/IconVerticalSolidList"/>
    <dgm:cxn modelId="{108ED2CF-A178-4A3F-B89E-9AAE1DD70A03}" type="presParOf" srcId="{4328FB97-4E05-41F0-A7D6-C305C67E8360}" destId="{67FC57E4-0846-480E-8EAC-5A5DEBD4CF59}" srcOrd="3" destOrd="0" presId="urn:microsoft.com/office/officeart/2018/2/layout/IconVerticalSolidList"/>
    <dgm:cxn modelId="{6B3635B2-1232-4766-9830-7120BB108D2E}" type="presParOf" srcId="{584E1896-5CED-4443-9684-4F99519B0F80}" destId="{CB5FF0C0-3AE1-475A-B94B-775FC17E04CD}" srcOrd="5" destOrd="0" presId="urn:microsoft.com/office/officeart/2018/2/layout/IconVerticalSolidList"/>
    <dgm:cxn modelId="{05B79860-4C43-4044-8A84-44E3A4BDB359}" type="presParOf" srcId="{584E1896-5CED-4443-9684-4F99519B0F80}" destId="{8BBD4E50-F12F-4B33-82A0-FE2179374BCA}" srcOrd="6" destOrd="0" presId="urn:microsoft.com/office/officeart/2018/2/layout/IconVerticalSolidList"/>
    <dgm:cxn modelId="{C4095A2D-4F40-466F-9C68-2055AE409014}" type="presParOf" srcId="{8BBD4E50-F12F-4B33-82A0-FE2179374BCA}" destId="{89EF6004-1DA6-4AA6-AF5F-BD16070314A5}" srcOrd="0" destOrd="0" presId="urn:microsoft.com/office/officeart/2018/2/layout/IconVerticalSolidList"/>
    <dgm:cxn modelId="{55290C55-EA72-47F9-B51A-5AF06B873D32}" type="presParOf" srcId="{8BBD4E50-F12F-4B33-82A0-FE2179374BCA}" destId="{29ADCA97-72DB-4BDF-B441-C0CB2D79438C}" srcOrd="1" destOrd="0" presId="urn:microsoft.com/office/officeart/2018/2/layout/IconVerticalSolidList"/>
    <dgm:cxn modelId="{2764A0DC-26B7-481A-AE8C-45FC85AB8EC3}" type="presParOf" srcId="{8BBD4E50-F12F-4B33-82A0-FE2179374BCA}" destId="{84CE570D-7021-4496-908A-D824BD755B43}" srcOrd="2" destOrd="0" presId="urn:microsoft.com/office/officeart/2018/2/layout/IconVerticalSolidList"/>
    <dgm:cxn modelId="{DBBEFEB2-4B04-4DED-8AFF-4D37A93BF359}" type="presParOf" srcId="{8BBD4E50-F12F-4B33-82A0-FE2179374BCA}" destId="{61E8FE7B-1A81-4C3D-8856-54FD620EA6E5}" srcOrd="3" destOrd="0" presId="urn:microsoft.com/office/officeart/2018/2/layout/IconVerticalSolidList"/>
    <dgm:cxn modelId="{0B82DC63-7EEF-4371-8DD2-68713D6B4603}" type="presParOf" srcId="{584E1896-5CED-4443-9684-4F99519B0F80}" destId="{8949B2D9-6FE0-4F37-AAE2-95EF85688672}" srcOrd="7" destOrd="0" presId="urn:microsoft.com/office/officeart/2018/2/layout/IconVerticalSolidList"/>
    <dgm:cxn modelId="{79327A66-2813-4301-9362-6B8450E3D9AD}" type="presParOf" srcId="{584E1896-5CED-4443-9684-4F99519B0F80}" destId="{843CA554-01E6-45F7-BD55-E81CFB8934DC}" srcOrd="8" destOrd="0" presId="urn:microsoft.com/office/officeart/2018/2/layout/IconVerticalSolidList"/>
    <dgm:cxn modelId="{A38CE928-01E8-4203-B22B-A1036E3E784C}" type="presParOf" srcId="{843CA554-01E6-45F7-BD55-E81CFB8934DC}" destId="{7553EEFD-0E65-4312-8C3B-AAEE99322CF6}" srcOrd="0" destOrd="0" presId="urn:microsoft.com/office/officeart/2018/2/layout/IconVerticalSolidList"/>
    <dgm:cxn modelId="{0D41CA18-C21C-4D72-BFB6-8855E8FA2BEC}" type="presParOf" srcId="{843CA554-01E6-45F7-BD55-E81CFB8934DC}" destId="{C02F36BA-B6B9-4324-939D-F3C27E3A891C}" srcOrd="1" destOrd="0" presId="urn:microsoft.com/office/officeart/2018/2/layout/IconVerticalSolidList"/>
    <dgm:cxn modelId="{9BE98F6D-CC8A-4401-8E28-AD6D93E66F94}" type="presParOf" srcId="{843CA554-01E6-45F7-BD55-E81CFB8934DC}" destId="{683E2E5B-C1C5-4CEB-A5EE-D49153ABABBE}" srcOrd="2" destOrd="0" presId="urn:microsoft.com/office/officeart/2018/2/layout/IconVerticalSolidList"/>
    <dgm:cxn modelId="{8DE9F226-9748-46AA-AB95-45899BFA794F}" type="presParOf" srcId="{843CA554-01E6-45F7-BD55-E81CFB8934DC}" destId="{CFF2067F-CEAD-497F-9624-CBA064C3823C}" srcOrd="3" destOrd="0" presId="urn:microsoft.com/office/officeart/2018/2/layout/IconVerticalSolidList"/>
    <dgm:cxn modelId="{63EABC1E-0F23-4789-BB8D-69EECF184AA9}" type="presParOf" srcId="{584E1896-5CED-4443-9684-4F99519B0F80}" destId="{12BCA8AF-8A07-4766-A4F2-11B6E44FC361}" srcOrd="9" destOrd="0" presId="urn:microsoft.com/office/officeart/2018/2/layout/IconVerticalSolidList"/>
    <dgm:cxn modelId="{42E2DEAF-63B7-4047-9746-6A1CE91B07FF}" type="presParOf" srcId="{584E1896-5CED-4443-9684-4F99519B0F80}" destId="{DB3FF7AA-889F-4EB9-8C27-FBAF0F6F14B4}" srcOrd="10" destOrd="0" presId="urn:microsoft.com/office/officeart/2018/2/layout/IconVerticalSolidList"/>
    <dgm:cxn modelId="{89F54F06-394A-43BE-A24F-1312BE8A5C50}" type="presParOf" srcId="{DB3FF7AA-889F-4EB9-8C27-FBAF0F6F14B4}" destId="{AD6EEE04-1B39-40BE-A6C0-0CEA55F39337}" srcOrd="0" destOrd="0" presId="urn:microsoft.com/office/officeart/2018/2/layout/IconVerticalSolidList"/>
    <dgm:cxn modelId="{1ABA102E-011D-4CC2-B193-577F1C4F3D89}" type="presParOf" srcId="{DB3FF7AA-889F-4EB9-8C27-FBAF0F6F14B4}" destId="{183FAF31-A7FB-4BDD-B905-88C228C58023}" srcOrd="1" destOrd="0" presId="urn:microsoft.com/office/officeart/2018/2/layout/IconVerticalSolidList"/>
    <dgm:cxn modelId="{0B8AFA49-F2E7-4966-9580-70BD42AED058}" type="presParOf" srcId="{DB3FF7AA-889F-4EB9-8C27-FBAF0F6F14B4}" destId="{FD092753-8FCA-4F7D-93B9-6EC85BE58D40}" srcOrd="2" destOrd="0" presId="urn:microsoft.com/office/officeart/2018/2/layout/IconVerticalSolidList"/>
    <dgm:cxn modelId="{9BF792EE-5B84-423D-8E85-F05CB2D69FCF}" type="presParOf" srcId="{DB3FF7AA-889F-4EB9-8C27-FBAF0F6F14B4}" destId="{440E4046-ECAF-4C82-BCDD-787D6D61C490}" srcOrd="3" destOrd="0" presId="urn:microsoft.com/office/officeart/2018/2/layout/IconVerticalSolidList"/>
    <dgm:cxn modelId="{6FA68B9D-10D5-4A6F-A6A9-FA8CFA221C4C}" type="presParOf" srcId="{584E1896-5CED-4443-9684-4F99519B0F80}" destId="{A9917A23-1D0D-4CC4-BFF0-FB4E68857693}" srcOrd="11" destOrd="0" presId="urn:microsoft.com/office/officeart/2018/2/layout/IconVerticalSolidList"/>
    <dgm:cxn modelId="{9712B7AB-A0D6-4F63-9DE1-CF9FCC64F6B8}" type="presParOf" srcId="{584E1896-5CED-4443-9684-4F99519B0F80}" destId="{972A0D7D-9747-4083-9968-02285D8991BB}" srcOrd="12" destOrd="0" presId="urn:microsoft.com/office/officeart/2018/2/layout/IconVerticalSolidList"/>
    <dgm:cxn modelId="{47A6FC9F-5772-4221-BA1C-F8ACAB23EDD4}" type="presParOf" srcId="{972A0D7D-9747-4083-9968-02285D8991BB}" destId="{5C9953C6-226E-4846-80D7-7C60E6A5B4AC}" srcOrd="0" destOrd="0" presId="urn:microsoft.com/office/officeart/2018/2/layout/IconVerticalSolidList"/>
    <dgm:cxn modelId="{57750133-0053-486F-A545-7BD78D59E143}" type="presParOf" srcId="{972A0D7D-9747-4083-9968-02285D8991BB}" destId="{6CC1C462-7F5E-40CF-A6AC-2E02904F72D5}" srcOrd="1" destOrd="0" presId="urn:microsoft.com/office/officeart/2018/2/layout/IconVerticalSolidList"/>
    <dgm:cxn modelId="{0FF359CB-7EE4-4698-BB44-E28A4C222A30}" type="presParOf" srcId="{972A0D7D-9747-4083-9968-02285D8991BB}" destId="{E7189377-FD16-4160-BFD6-4E349E73EF4D}" srcOrd="2" destOrd="0" presId="urn:microsoft.com/office/officeart/2018/2/layout/IconVerticalSolidList"/>
    <dgm:cxn modelId="{59FCAA00-EB8E-4BF1-B3F0-8B05467EE392}" type="presParOf" srcId="{972A0D7D-9747-4083-9968-02285D8991BB}" destId="{8E1C5943-9066-4828-9979-6F712B6E68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1CFC12-3482-4116-B71E-0864A8C6F525}"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4F7ECEBF-97DB-4DDE-9B84-136CEDD72E47}">
      <dgm:prSet/>
      <dgm:spPr/>
      <dgm:t>
        <a:bodyPr/>
        <a:lstStyle/>
        <a:p>
          <a:r>
            <a:rPr lang="en-US" dirty="0"/>
            <a:t>Network topology: </a:t>
          </a:r>
        </a:p>
      </dgm:t>
    </dgm:pt>
    <dgm:pt modelId="{1808FE6C-741A-44A2-92C4-E71626F455C1}" type="parTrans" cxnId="{F6B55370-C22E-40D1-84C5-DD777D7F0846}">
      <dgm:prSet/>
      <dgm:spPr/>
      <dgm:t>
        <a:bodyPr/>
        <a:lstStyle/>
        <a:p>
          <a:endParaRPr lang="en-US"/>
        </a:p>
      </dgm:t>
    </dgm:pt>
    <dgm:pt modelId="{13896454-401E-4145-95ED-706B30D803B4}" type="sibTrans" cxnId="{F6B55370-C22E-40D1-84C5-DD777D7F0846}">
      <dgm:prSet/>
      <dgm:spPr/>
      <dgm:t>
        <a:bodyPr/>
        <a:lstStyle/>
        <a:p>
          <a:endParaRPr lang="en-US"/>
        </a:p>
      </dgm:t>
    </dgm:pt>
    <dgm:pt modelId="{E9C7E0ED-2EFB-4BFA-AC5A-63FBCA944C70}">
      <dgm:prSet/>
      <dgm:spPr/>
      <dgm:t>
        <a:bodyPr/>
        <a:lstStyle/>
        <a:p>
          <a:r>
            <a:rPr lang="en-US" dirty="0"/>
            <a:t>Select the appropriate network topology, such as star, bus, or ring topology, to connect the building</a:t>
          </a:r>
        </a:p>
      </dgm:t>
    </dgm:pt>
    <dgm:pt modelId="{E83456E5-6060-4023-B732-EAF1DC851120}" type="parTrans" cxnId="{1346ED01-3BE8-4CEC-ABD3-185B079955BF}">
      <dgm:prSet/>
      <dgm:spPr/>
      <dgm:t>
        <a:bodyPr/>
        <a:lstStyle/>
        <a:p>
          <a:endParaRPr lang="en-US"/>
        </a:p>
      </dgm:t>
    </dgm:pt>
    <dgm:pt modelId="{8DD9522D-1769-45F2-A8D0-FEC911FE9FCA}" type="sibTrans" cxnId="{1346ED01-3BE8-4CEC-ABD3-185B079955BF}">
      <dgm:prSet/>
      <dgm:spPr/>
      <dgm:t>
        <a:bodyPr/>
        <a:lstStyle/>
        <a:p>
          <a:endParaRPr lang="en-US"/>
        </a:p>
      </dgm:t>
    </dgm:pt>
    <dgm:pt modelId="{34C04D1F-71B1-40C9-8ADD-CE68B1983D3D}">
      <dgm:prSet/>
      <dgm:spPr/>
      <dgm:t>
        <a:bodyPr/>
        <a:lstStyle/>
        <a:p>
          <a:r>
            <a:rPr lang="en-US" dirty="0"/>
            <a:t>Hardware: </a:t>
          </a:r>
        </a:p>
      </dgm:t>
    </dgm:pt>
    <dgm:pt modelId="{4C9448B0-EF44-408B-A377-AAC50E7B0755}" type="parTrans" cxnId="{6C258FAC-E53B-4949-A133-82639833BCC2}">
      <dgm:prSet/>
      <dgm:spPr/>
      <dgm:t>
        <a:bodyPr/>
        <a:lstStyle/>
        <a:p>
          <a:endParaRPr lang="en-US"/>
        </a:p>
      </dgm:t>
    </dgm:pt>
    <dgm:pt modelId="{37CFC0C8-C7C9-4A24-91AC-3398711230AA}" type="sibTrans" cxnId="{6C258FAC-E53B-4949-A133-82639833BCC2}">
      <dgm:prSet/>
      <dgm:spPr/>
      <dgm:t>
        <a:bodyPr/>
        <a:lstStyle/>
        <a:p>
          <a:endParaRPr lang="en-US"/>
        </a:p>
      </dgm:t>
    </dgm:pt>
    <dgm:pt modelId="{52048BC0-9C19-42D1-A6A8-0537B25F8080}">
      <dgm:prSet/>
      <dgm:spPr/>
      <dgm:t>
        <a:bodyPr/>
        <a:lstStyle/>
        <a:p>
          <a:r>
            <a:rPr lang="en-US" dirty="0"/>
            <a:t>Choose network equipment such as switches, routers, access points, and cabling that can handle expected traffic and create opportunities for future growth</a:t>
          </a:r>
        </a:p>
      </dgm:t>
    </dgm:pt>
    <dgm:pt modelId="{3B83A5A8-D824-4502-98C0-58B7AB1A5A26}" type="parTrans" cxnId="{459278E5-7DBE-431F-9BF0-FD42BD557AE3}">
      <dgm:prSet/>
      <dgm:spPr/>
      <dgm:t>
        <a:bodyPr/>
        <a:lstStyle/>
        <a:p>
          <a:endParaRPr lang="en-US"/>
        </a:p>
      </dgm:t>
    </dgm:pt>
    <dgm:pt modelId="{8B1220A0-79E3-4978-A983-B1DAEC9CB975}" type="sibTrans" cxnId="{459278E5-7DBE-431F-9BF0-FD42BD557AE3}">
      <dgm:prSet/>
      <dgm:spPr/>
      <dgm:t>
        <a:bodyPr/>
        <a:lstStyle/>
        <a:p>
          <a:endParaRPr lang="en-US"/>
        </a:p>
      </dgm:t>
    </dgm:pt>
    <dgm:pt modelId="{8B308956-AD42-40FB-910D-236B08C6DEB3}">
      <dgm:prSet/>
      <dgm:spPr/>
      <dgm:t>
        <a:bodyPr/>
        <a:lstStyle/>
        <a:p>
          <a:r>
            <a:rPr lang="en-US" dirty="0"/>
            <a:t>Subnet: </a:t>
          </a:r>
        </a:p>
      </dgm:t>
    </dgm:pt>
    <dgm:pt modelId="{72EFB8FC-6800-487E-94CA-BD98872B6311}" type="parTrans" cxnId="{5DEE9721-5290-4F0B-A404-F243BDBB7514}">
      <dgm:prSet/>
      <dgm:spPr/>
      <dgm:t>
        <a:bodyPr/>
        <a:lstStyle/>
        <a:p>
          <a:endParaRPr lang="en-US"/>
        </a:p>
      </dgm:t>
    </dgm:pt>
    <dgm:pt modelId="{0428A428-2178-4727-8F37-332EB3000302}" type="sibTrans" cxnId="{5DEE9721-5290-4F0B-A404-F243BDBB7514}">
      <dgm:prSet/>
      <dgm:spPr/>
      <dgm:t>
        <a:bodyPr/>
        <a:lstStyle/>
        <a:p>
          <a:endParaRPr lang="en-US"/>
        </a:p>
      </dgm:t>
    </dgm:pt>
    <dgm:pt modelId="{0299C993-98A7-40B4-80CE-4D654122996B}">
      <dgm:prSet/>
      <dgm:spPr/>
      <dgm:t>
        <a:bodyPr/>
        <a:lstStyle/>
        <a:p>
          <a:r>
            <a:rPr lang="en-US" dirty="0"/>
            <a:t>Divide the campus into subnets for efficient IP address </a:t>
          </a:r>
          <a:r>
            <a:rPr lang="en-US" dirty="0">
              <a:latin typeface="Seaford"/>
            </a:rPr>
            <a:t>management</a:t>
          </a:r>
          <a:endParaRPr lang="en-US" dirty="0"/>
        </a:p>
      </dgm:t>
    </dgm:pt>
    <dgm:pt modelId="{4F1714E2-7484-492A-8B48-276E6ECAE353}" type="parTrans" cxnId="{7BFA969C-1983-4AC3-9269-72F351D10190}">
      <dgm:prSet/>
      <dgm:spPr/>
      <dgm:t>
        <a:bodyPr/>
        <a:lstStyle/>
        <a:p>
          <a:endParaRPr lang="en-US"/>
        </a:p>
      </dgm:t>
    </dgm:pt>
    <dgm:pt modelId="{FD08C532-173A-4793-B7A3-872B6FFD99F8}" type="sibTrans" cxnId="{7BFA969C-1983-4AC3-9269-72F351D10190}">
      <dgm:prSet/>
      <dgm:spPr/>
      <dgm:t>
        <a:bodyPr/>
        <a:lstStyle/>
        <a:p>
          <a:endParaRPr lang="en-US"/>
        </a:p>
      </dgm:t>
    </dgm:pt>
    <dgm:pt modelId="{31C61C48-0EAD-4C83-B375-2E86C2E5E268}">
      <dgm:prSet/>
      <dgm:spPr/>
      <dgm:t>
        <a:bodyPr/>
        <a:lstStyle/>
        <a:p>
          <a:r>
            <a:rPr lang="en-US" dirty="0"/>
            <a:t>Redundancy: </a:t>
          </a:r>
        </a:p>
      </dgm:t>
    </dgm:pt>
    <dgm:pt modelId="{5578DE04-2926-48B6-9361-71FA26DA4E80}" type="parTrans" cxnId="{0F9F7B49-24CE-41E9-8BC5-EBDAF3E0A41A}">
      <dgm:prSet/>
      <dgm:spPr/>
      <dgm:t>
        <a:bodyPr/>
        <a:lstStyle/>
        <a:p>
          <a:endParaRPr lang="en-US"/>
        </a:p>
      </dgm:t>
    </dgm:pt>
    <dgm:pt modelId="{EA237889-189E-4776-BAF3-8FBBBAE6507B}" type="sibTrans" cxnId="{0F9F7B49-24CE-41E9-8BC5-EBDAF3E0A41A}">
      <dgm:prSet/>
      <dgm:spPr/>
      <dgm:t>
        <a:bodyPr/>
        <a:lstStyle/>
        <a:p>
          <a:endParaRPr lang="en-US"/>
        </a:p>
      </dgm:t>
    </dgm:pt>
    <dgm:pt modelId="{FC1D2146-1AA7-4FDE-86F7-6EE11DA05C3E}">
      <dgm:prSet/>
      <dgm:spPr/>
      <dgm:t>
        <a:bodyPr/>
        <a:lstStyle/>
        <a:p>
          <a:r>
            <a:rPr lang="en-US" dirty="0"/>
            <a:t>Implement redundancy to minimize downtime</a:t>
          </a:r>
        </a:p>
      </dgm:t>
    </dgm:pt>
    <dgm:pt modelId="{592B4BCD-AFB0-4272-969F-E76B93E96ABE}" type="parTrans" cxnId="{C14B728E-A739-47A2-920F-180D1B25FDC7}">
      <dgm:prSet/>
      <dgm:spPr/>
      <dgm:t>
        <a:bodyPr/>
        <a:lstStyle/>
        <a:p>
          <a:endParaRPr lang="en-US"/>
        </a:p>
      </dgm:t>
    </dgm:pt>
    <dgm:pt modelId="{E82CB02B-39CD-4462-841F-F0D67D4D5039}" type="sibTrans" cxnId="{C14B728E-A739-47A2-920F-180D1B25FDC7}">
      <dgm:prSet/>
      <dgm:spPr/>
      <dgm:t>
        <a:bodyPr/>
        <a:lstStyle/>
        <a:p>
          <a:endParaRPr lang="en-US"/>
        </a:p>
      </dgm:t>
    </dgm:pt>
    <dgm:pt modelId="{B6F67BAA-8D90-407D-BB1F-E20C6A6AE7B6}">
      <dgm:prSet/>
      <dgm:spPr/>
      <dgm:t>
        <a:bodyPr/>
        <a:lstStyle/>
        <a:p>
          <a:r>
            <a:rPr lang="en-US" dirty="0"/>
            <a:t>Security: </a:t>
          </a:r>
        </a:p>
      </dgm:t>
    </dgm:pt>
    <dgm:pt modelId="{66E56141-DD25-4B1C-BFD7-AE528079D2FC}" type="parTrans" cxnId="{3025584C-960B-47A2-BC4A-533A81F7BB7F}">
      <dgm:prSet/>
      <dgm:spPr/>
      <dgm:t>
        <a:bodyPr/>
        <a:lstStyle/>
        <a:p>
          <a:endParaRPr lang="en-US"/>
        </a:p>
      </dgm:t>
    </dgm:pt>
    <dgm:pt modelId="{50D3D5DF-C813-4FCE-ABE8-5B734190F5BD}" type="sibTrans" cxnId="{3025584C-960B-47A2-BC4A-533A81F7BB7F}">
      <dgm:prSet/>
      <dgm:spPr/>
      <dgm:t>
        <a:bodyPr/>
        <a:lstStyle/>
        <a:p>
          <a:endParaRPr lang="en-US"/>
        </a:p>
      </dgm:t>
    </dgm:pt>
    <dgm:pt modelId="{7B176706-9327-4158-8372-C3AB7FD0C5D4}">
      <dgm:prSet/>
      <dgm:spPr/>
      <dgm:t>
        <a:bodyPr/>
        <a:lstStyle/>
        <a:p>
          <a:r>
            <a:rPr lang="en-US" dirty="0"/>
            <a:t>Implement firewalls, intrusion detection systems, and access controls to protect against security threats</a:t>
          </a:r>
        </a:p>
      </dgm:t>
    </dgm:pt>
    <dgm:pt modelId="{78722EBE-2B71-42C5-867F-B5E6C6136C14}" type="parTrans" cxnId="{AA2D8C2B-55C2-4244-814A-02D3248D0C77}">
      <dgm:prSet/>
      <dgm:spPr/>
      <dgm:t>
        <a:bodyPr/>
        <a:lstStyle/>
        <a:p>
          <a:endParaRPr lang="en-US"/>
        </a:p>
      </dgm:t>
    </dgm:pt>
    <dgm:pt modelId="{2703576E-8E27-404A-8534-7A8360768CD0}" type="sibTrans" cxnId="{AA2D8C2B-55C2-4244-814A-02D3248D0C77}">
      <dgm:prSet/>
      <dgm:spPr/>
      <dgm:t>
        <a:bodyPr/>
        <a:lstStyle/>
        <a:p>
          <a:endParaRPr lang="en-US"/>
        </a:p>
      </dgm:t>
    </dgm:pt>
    <dgm:pt modelId="{947F22F5-8F99-42BF-AD18-F5610AF744A4}">
      <dgm:prSet/>
      <dgm:spPr/>
      <dgm:t>
        <a:bodyPr/>
        <a:lstStyle/>
        <a:p>
          <a:r>
            <a:rPr lang="en-US" dirty="0"/>
            <a:t>Implement strong encryption for data in transit</a:t>
          </a:r>
        </a:p>
      </dgm:t>
    </dgm:pt>
    <dgm:pt modelId="{4C51F027-5282-4D1E-B0B6-DDFC999D9FCD}" type="parTrans" cxnId="{F78B30AC-E9FF-4F56-B159-ED8EBF9E6EB3}">
      <dgm:prSet/>
      <dgm:spPr/>
      <dgm:t>
        <a:bodyPr/>
        <a:lstStyle/>
        <a:p>
          <a:endParaRPr lang="en-US"/>
        </a:p>
      </dgm:t>
    </dgm:pt>
    <dgm:pt modelId="{46924CC7-8D8E-43B6-BD23-15447AA140BE}" type="sibTrans" cxnId="{F78B30AC-E9FF-4F56-B159-ED8EBF9E6EB3}">
      <dgm:prSet/>
      <dgm:spPr/>
      <dgm:t>
        <a:bodyPr/>
        <a:lstStyle/>
        <a:p>
          <a:endParaRPr lang="en-US"/>
        </a:p>
      </dgm:t>
    </dgm:pt>
    <dgm:pt modelId="{46140F7E-F318-4809-8FBE-3657ADCDD18A}">
      <dgm:prSet/>
      <dgm:spPr/>
      <dgm:t>
        <a:bodyPr/>
        <a:lstStyle/>
        <a:p>
          <a:r>
            <a:rPr lang="en-US" dirty="0"/>
            <a:t>Bandwidth management: </a:t>
          </a:r>
        </a:p>
      </dgm:t>
    </dgm:pt>
    <dgm:pt modelId="{6B4898AB-C173-44C6-934C-DA12296CB934}" type="parTrans" cxnId="{76CFA0BD-0EDE-4148-891F-791B58B02078}">
      <dgm:prSet/>
      <dgm:spPr/>
      <dgm:t>
        <a:bodyPr/>
        <a:lstStyle/>
        <a:p>
          <a:endParaRPr lang="en-US"/>
        </a:p>
      </dgm:t>
    </dgm:pt>
    <dgm:pt modelId="{B8D2C37D-AE30-46F6-99B0-8ABA1D6F11B1}" type="sibTrans" cxnId="{76CFA0BD-0EDE-4148-891F-791B58B02078}">
      <dgm:prSet/>
      <dgm:spPr/>
      <dgm:t>
        <a:bodyPr/>
        <a:lstStyle/>
        <a:p>
          <a:endParaRPr lang="en-US"/>
        </a:p>
      </dgm:t>
    </dgm:pt>
    <dgm:pt modelId="{E8439ED3-20FA-4821-A6E1-527F92E7155D}">
      <dgm:prSet/>
      <dgm:spPr/>
      <dgm:t>
        <a:bodyPr/>
        <a:lstStyle/>
        <a:p>
          <a:r>
            <a:rPr lang="en-US" dirty="0"/>
            <a:t>Prioritizes network traffic to ensure that critical applications have enough bandwidth</a:t>
          </a:r>
        </a:p>
      </dgm:t>
    </dgm:pt>
    <dgm:pt modelId="{72EA5C5C-8080-404D-9F5B-F54499C3B7EB}" type="parTrans" cxnId="{6A9D70BC-5EB1-4DF4-8D47-1610C146D5BD}">
      <dgm:prSet/>
      <dgm:spPr/>
      <dgm:t>
        <a:bodyPr/>
        <a:lstStyle/>
        <a:p>
          <a:endParaRPr lang="en-US"/>
        </a:p>
      </dgm:t>
    </dgm:pt>
    <dgm:pt modelId="{B5B356C0-B3F5-43C3-8D57-CAE5F6ABD4BE}" type="sibTrans" cxnId="{6A9D70BC-5EB1-4DF4-8D47-1610C146D5BD}">
      <dgm:prSet/>
      <dgm:spPr/>
      <dgm:t>
        <a:bodyPr/>
        <a:lstStyle/>
        <a:p>
          <a:endParaRPr lang="en-US"/>
        </a:p>
      </dgm:t>
    </dgm:pt>
    <dgm:pt modelId="{A2DBDEC4-6C18-4956-811F-8FF7AC65EDAC}">
      <dgm:prSet/>
      <dgm:spPr/>
      <dgm:t>
        <a:bodyPr/>
        <a:lstStyle/>
        <a:p>
          <a:r>
            <a:rPr lang="en-US" dirty="0"/>
            <a:t>Consider quality of service (QoS) mechanisms</a:t>
          </a:r>
        </a:p>
      </dgm:t>
    </dgm:pt>
    <dgm:pt modelId="{F615C4B6-3ABE-4BD0-A2BA-C054FDABBB04}" type="parTrans" cxnId="{6936E276-A6D2-46C0-B4D3-2B2224D0CD37}">
      <dgm:prSet/>
      <dgm:spPr/>
      <dgm:t>
        <a:bodyPr/>
        <a:lstStyle/>
        <a:p>
          <a:endParaRPr lang="en-US"/>
        </a:p>
      </dgm:t>
    </dgm:pt>
    <dgm:pt modelId="{EC933427-5127-479E-9E54-E3CC071B986A}" type="sibTrans" cxnId="{6936E276-A6D2-46C0-B4D3-2B2224D0CD37}">
      <dgm:prSet/>
      <dgm:spPr/>
      <dgm:t>
        <a:bodyPr/>
        <a:lstStyle/>
        <a:p>
          <a:endParaRPr lang="en-US"/>
        </a:p>
      </dgm:t>
    </dgm:pt>
    <dgm:pt modelId="{22427361-D263-433E-8C44-24F202E39934}">
      <dgm:prSet/>
      <dgm:spPr/>
      <dgm:t>
        <a:bodyPr/>
        <a:lstStyle/>
        <a:p>
          <a:r>
            <a:rPr lang="en-US" dirty="0"/>
            <a:t>of your campus with three buildings and 100 active users</a:t>
          </a:r>
        </a:p>
      </dgm:t>
    </dgm:pt>
    <dgm:pt modelId="{1E799515-3C16-4560-8960-4B8E0D2315C8}" type="parTrans" cxnId="{768043A9-79B9-40E9-967D-82A9A9520B6A}">
      <dgm:prSet/>
      <dgm:spPr/>
      <dgm:t>
        <a:bodyPr/>
        <a:lstStyle/>
        <a:p>
          <a:endParaRPr lang="en-US"/>
        </a:p>
      </dgm:t>
    </dgm:pt>
    <dgm:pt modelId="{408BD883-9A3A-4146-93B5-AFC1378D7B74}" type="sibTrans" cxnId="{768043A9-79B9-40E9-967D-82A9A9520B6A}">
      <dgm:prSet/>
      <dgm:spPr/>
      <dgm:t>
        <a:bodyPr/>
        <a:lstStyle/>
        <a:p>
          <a:endParaRPr lang="en-US"/>
        </a:p>
      </dgm:t>
    </dgm:pt>
    <dgm:pt modelId="{B237C57C-04CE-4A11-9D73-DD05FD450638}" type="pres">
      <dgm:prSet presAssocID="{4E1CFC12-3482-4116-B71E-0864A8C6F525}" presName="Name0" presStyleCnt="0">
        <dgm:presLayoutVars>
          <dgm:dir/>
          <dgm:resizeHandles val="exact"/>
        </dgm:presLayoutVars>
      </dgm:prSet>
      <dgm:spPr/>
    </dgm:pt>
    <dgm:pt modelId="{6D053C2B-D9DF-4653-8EE3-36F6B41C8224}" type="pres">
      <dgm:prSet presAssocID="{4F7ECEBF-97DB-4DDE-9B84-136CEDD72E47}" presName="node" presStyleLbl="node1" presStyleIdx="0" presStyleCnt="15">
        <dgm:presLayoutVars>
          <dgm:bulletEnabled val="1"/>
        </dgm:presLayoutVars>
      </dgm:prSet>
      <dgm:spPr/>
    </dgm:pt>
    <dgm:pt modelId="{7B48A832-D39C-4FC9-A856-8782631E5342}" type="pres">
      <dgm:prSet presAssocID="{13896454-401E-4145-95ED-706B30D803B4}" presName="sibTrans" presStyleLbl="sibTrans1D1" presStyleIdx="0" presStyleCnt="14"/>
      <dgm:spPr/>
    </dgm:pt>
    <dgm:pt modelId="{1237A788-12A9-43E6-9D12-7E41F8BFD118}" type="pres">
      <dgm:prSet presAssocID="{13896454-401E-4145-95ED-706B30D803B4}" presName="connectorText" presStyleLbl="sibTrans1D1" presStyleIdx="0" presStyleCnt="14"/>
      <dgm:spPr/>
    </dgm:pt>
    <dgm:pt modelId="{8636F6BB-4232-4805-BF05-A6255C6470AD}" type="pres">
      <dgm:prSet presAssocID="{E9C7E0ED-2EFB-4BFA-AC5A-63FBCA944C70}" presName="node" presStyleLbl="node1" presStyleIdx="1" presStyleCnt="15">
        <dgm:presLayoutVars>
          <dgm:bulletEnabled val="1"/>
        </dgm:presLayoutVars>
      </dgm:prSet>
      <dgm:spPr/>
    </dgm:pt>
    <dgm:pt modelId="{063037BA-0904-498A-9821-A1300E6F47EF}" type="pres">
      <dgm:prSet presAssocID="{8DD9522D-1769-45F2-A8D0-FEC911FE9FCA}" presName="sibTrans" presStyleLbl="sibTrans1D1" presStyleIdx="1" presStyleCnt="14"/>
      <dgm:spPr/>
    </dgm:pt>
    <dgm:pt modelId="{EFEB5906-BB49-4A4F-A5DC-0BBB504F7D87}" type="pres">
      <dgm:prSet presAssocID="{8DD9522D-1769-45F2-A8D0-FEC911FE9FCA}" presName="connectorText" presStyleLbl="sibTrans1D1" presStyleIdx="1" presStyleCnt="14"/>
      <dgm:spPr/>
    </dgm:pt>
    <dgm:pt modelId="{EEA2155B-BBAA-4E49-9AD7-399D1A49659A}" type="pres">
      <dgm:prSet presAssocID="{34C04D1F-71B1-40C9-8ADD-CE68B1983D3D}" presName="node" presStyleLbl="node1" presStyleIdx="2" presStyleCnt="15">
        <dgm:presLayoutVars>
          <dgm:bulletEnabled val="1"/>
        </dgm:presLayoutVars>
      </dgm:prSet>
      <dgm:spPr/>
    </dgm:pt>
    <dgm:pt modelId="{838BD651-2DB5-4583-9DE2-EEBDAECE6296}" type="pres">
      <dgm:prSet presAssocID="{37CFC0C8-C7C9-4A24-91AC-3398711230AA}" presName="sibTrans" presStyleLbl="sibTrans1D1" presStyleIdx="2" presStyleCnt="14"/>
      <dgm:spPr/>
    </dgm:pt>
    <dgm:pt modelId="{9887F27D-3663-40ED-9D51-7B43A3FBEC4A}" type="pres">
      <dgm:prSet presAssocID="{37CFC0C8-C7C9-4A24-91AC-3398711230AA}" presName="connectorText" presStyleLbl="sibTrans1D1" presStyleIdx="2" presStyleCnt="14"/>
      <dgm:spPr/>
    </dgm:pt>
    <dgm:pt modelId="{D40C2832-8353-41F0-9B52-412FB6B82EE6}" type="pres">
      <dgm:prSet presAssocID="{52048BC0-9C19-42D1-A6A8-0537B25F8080}" presName="node" presStyleLbl="node1" presStyleIdx="3" presStyleCnt="15">
        <dgm:presLayoutVars>
          <dgm:bulletEnabled val="1"/>
        </dgm:presLayoutVars>
      </dgm:prSet>
      <dgm:spPr/>
    </dgm:pt>
    <dgm:pt modelId="{BC2F7C70-E108-4F04-93A0-4940B3B9EA9B}" type="pres">
      <dgm:prSet presAssocID="{8B1220A0-79E3-4978-A983-B1DAEC9CB975}" presName="sibTrans" presStyleLbl="sibTrans1D1" presStyleIdx="3" presStyleCnt="14"/>
      <dgm:spPr/>
    </dgm:pt>
    <dgm:pt modelId="{04AC7FA6-15A5-4697-B04E-D5271A576924}" type="pres">
      <dgm:prSet presAssocID="{8B1220A0-79E3-4978-A983-B1DAEC9CB975}" presName="connectorText" presStyleLbl="sibTrans1D1" presStyleIdx="3" presStyleCnt="14"/>
      <dgm:spPr/>
    </dgm:pt>
    <dgm:pt modelId="{4CF0B976-6F87-4D5B-9C51-4FEBD0B41B7E}" type="pres">
      <dgm:prSet presAssocID="{8B308956-AD42-40FB-910D-236B08C6DEB3}" presName="node" presStyleLbl="node1" presStyleIdx="4" presStyleCnt="15">
        <dgm:presLayoutVars>
          <dgm:bulletEnabled val="1"/>
        </dgm:presLayoutVars>
      </dgm:prSet>
      <dgm:spPr/>
    </dgm:pt>
    <dgm:pt modelId="{19BDCF66-DAC2-4E97-AB95-3396206293F9}" type="pres">
      <dgm:prSet presAssocID="{0428A428-2178-4727-8F37-332EB3000302}" presName="sibTrans" presStyleLbl="sibTrans1D1" presStyleIdx="4" presStyleCnt="14"/>
      <dgm:spPr/>
    </dgm:pt>
    <dgm:pt modelId="{130B9F65-429F-4E4A-BD8C-20DC36194E59}" type="pres">
      <dgm:prSet presAssocID="{0428A428-2178-4727-8F37-332EB3000302}" presName="connectorText" presStyleLbl="sibTrans1D1" presStyleIdx="4" presStyleCnt="14"/>
      <dgm:spPr/>
    </dgm:pt>
    <dgm:pt modelId="{1582AE79-72E0-44FA-99FF-C6CD47569667}" type="pres">
      <dgm:prSet presAssocID="{0299C993-98A7-40B4-80CE-4D654122996B}" presName="node" presStyleLbl="node1" presStyleIdx="5" presStyleCnt="15">
        <dgm:presLayoutVars>
          <dgm:bulletEnabled val="1"/>
        </dgm:presLayoutVars>
      </dgm:prSet>
      <dgm:spPr/>
    </dgm:pt>
    <dgm:pt modelId="{C923A275-9886-48A3-A13E-5B0E689B118D}" type="pres">
      <dgm:prSet presAssocID="{FD08C532-173A-4793-B7A3-872B6FFD99F8}" presName="sibTrans" presStyleLbl="sibTrans1D1" presStyleIdx="5" presStyleCnt="14"/>
      <dgm:spPr/>
    </dgm:pt>
    <dgm:pt modelId="{620D0E3D-0630-445B-84BA-F04441FB280C}" type="pres">
      <dgm:prSet presAssocID="{FD08C532-173A-4793-B7A3-872B6FFD99F8}" presName="connectorText" presStyleLbl="sibTrans1D1" presStyleIdx="5" presStyleCnt="14"/>
      <dgm:spPr/>
    </dgm:pt>
    <dgm:pt modelId="{E4E669CA-275A-4A74-A62E-E3329150E52E}" type="pres">
      <dgm:prSet presAssocID="{31C61C48-0EAD-4C83-B375-2E86C2E5E268}" presName="node" presStyleLbl="node1" presStyleIdx="6" presStyleCnt="15">
        <dgm:presLayoutVars>
          <dgm:bulletEnabled val="1"/>
        </dgm:presLayoutVars>
      </dgm:prSet>
      <dgm:spPr/>
    </dgm:pt>
    <dgm:pt modelId="{4341F445-FD33-481F-A706-A86A3CCE5A6E}" type="pres">
      <dgm:prSet presAssocID="{EA237889-189E-4776-BAF3-8FBBBAE6507B}" presName="sibTrans" presStyleLbl="sibTrans1D1" presStyleIdx="6" presStyleCnt="14"/>
      <dgm:spPr/>
    </dgm:pt>
    <dgm:pt modelId="{44666655-85FF-4C06-BBA8-3AAD9F4AE61C}" type="pres">
      <dgm:prSet presAssocID="{EA237889-189E-4776-BAF3-8FBBBAE6507B}" presName="connectorText" presStyleLbl="sibTrans1D1" presStyleIdx="6" presStyleCnt="14"/>
      <dgm:spPr/>
    </dgm:pt>
    <dgm:pt modelId="{F1F8520F-577B-46D4-8161-8A5DEC9C09A7}" type="pres">
      <dgm:prSet presAssocID="{FC1D2146-1AA7-4FDE-86F7-6EE11DA05C3E}" presName="node" presStyleLbl="node1" presStyleIdx="7" presStyleCnt="15">
        <dgm:presLayoutVars>
          <dgm:bulletEnabled val="1"/>
        </dgm:presLayoutVars>
      </dgm:prSet>
      <dgm:spPr/>
    </dgm:pt>
    <dgm:pt modelId="{3DB34B3B-5DEA-4E6B-8ADE-14DED66A6F62}" type="pres">
      <dgm:prSet presAssocID="{E82CB02B-39CD-4462-841F-F0D67D4D5039}" presName="sibTrans" presStyleLbl="sibTrans1D1" presStyleIdx="7" presStyleCnt="14"/>
      <dgm:spPr/>
    </dgm:pt>
    <dgm:pt modelId="{8393559D-AB5F-4C3C-A92F-65BBF87D5637}" type="pres">
      <dgm:prSet presAssocID="{E82CB02B-39CD-4462-841F-F0D67D4D5039}" presName="connectorText" presStyleLbl="sibTrans1D1" presStyleIdx="7" presStyleCnt="14"/>
      <dgm:spPr/>
    </dgm:pt>
    <dgm:pt modelId="{3F5083B3-7ABD-45C6-9591-F7A5ADD82C5A}" type="pres">
      <dgm:prSet presAssocID="{B6F67BAA-8D90-407D-BB1F-E20C6A6AE7B6}" presName="node" presStyleLbl="node1" presStyleIdx="8" presStyleCnt="15">
        <dgm:presLayoutVars>
          <dgm:bulletEnabled val="1"/>
        </dgm:presLayoutVars>
      </dgm:prSet>
      <dgm:spPr/>
    </dgm:pt>
    <dgm:pt modelId="{36FD21E9-CA71-4751-804B-647D324D028F}" type="pres">
      <dgm:prSet presAssocID="{50D3D5DF-C813-4FCE-ABE8-5B734190F5BD}" presName="sibTrans" presStyleLbl="sibTrans1D1" presStyleIdx="8" presStyleCnt="14"/>
      <dgm:spPr/>
    </dgm:pt>
    <dgm:pt modelId="{81172F0B-A785-4022-A724-BB9C51499539}" type="pres">
      <dgm:prSet presAssocID="{50D3D5DF-C813-4FCE-ABE8-5B734190F5BD}" presName="connectorText" presStyleLbl="sibTrans1D1" presStyleIdx="8" presStyleCnt="14"/>
      <dgm:spPr/>
    </dgm:pt>
    <dgm:pt modelId="{88B9161E-B4C6-4F2E-99CE-2D3532071095}" type="pres">
      <dgm:prSet presAssocID="{7B176706-9327-4158-8372-C3AB7FD0C5D4}" presName="node" presStyleLbl="node1" presStyleIdx="9" presStyleCnt="15">
        <dgm:presLayoutVars>
          <dgm:bulletEnabled val="1"/>
        </dgm:presLayoutVars>
      </dgm:prSet>
      <dgm:spPr/>
    </dgm:pt>
    <dgm:pt modelId="{1FDB2DAF-F939-4158-8741-71028AA0BD0A}" type="pres">
      <dgm:prSet presAssocID="{2703576E-8E27-404A-8534-7A8360768CD0}" presName="sibTrans" presStyleLbl="sibTrans1D1" presStyleIdx="9" presStyleCnt="14"/>
      <dgm:spPr/>
    </dgm:pt>
    <dgm:pt modelId="{A247A1CB-8730-4689-B251-F4C56BB23C69}" type="pres">
      <dgm:prSet presAssocID="{2703576E-8E27-404A-8534-7A8360768CD0}" presName="connectorText" presStyleLbl="sibTrans1D1" presStyleIdx="9" presStyleCnt="14"/>
      <dgm:spPr/>
    </dgm:pt>
    <dgm:pt modelId="{2464D9C7-3362-47D5-ADF2-0801439CC4BE}" type="pres">
      <dgm:prSet presAssocID="{947F22F5-8F99-42BF-AD18-F5610AF744A4}" presName="node" presStyleLbl="node1" presStyleIdx="10" presStyleCnt="15">
        <dgm:presLayoutVars>
          <dgm:bulletEnabled val="1"/>
        </dgm:presLayoutVars>
      </dgm:prSet>
      <dgm:spPr/>
    </dgm:pt>
    <dgm:pt modelId="{B2280F68-42C0-499A-83C6-46140ADA4D40}" type="pres">
      <dgm:prSet presAssocID="{46924CC7-8D8E-43B6-BD23-15447AA140BE}" presName="sibTrans" presStyleLbl="sibTrans1D1" presStyleIdx="10" presStyleCnt="14"/>
      <dgm:spPr/>
    </dgm:pt>
    <dgm:pt modelId="{928CBE01-B114-419E-87CF-DE4B740DD21E}" type="pres">
      <dgm:prSet presAssocID="{46924CC7-8D8E-43B6-BD23-15447AA140BE}" presName="connectorText" presStyleLbl="sibTrans1D1" presStyleIdx="10" presStyleCnt="14"/>
      <dgm:spPr/>
    </dgm:pt>
    <dgm:pt modelId="{48B0EDF6-CEF9-43AF-A703-CE4C7ECC87CB}" type="pres">
      <dgm:prSet presAssocID="{46140F7E-F318-4809-8FBE-3657ADCDD18A}" presName="node" presStyleLbl="node1" presStyleIdx="11" presStyleCnt="15">
        <dgm:presLayoutVars>
          <dgm:bulletEnabled val="1"/>
        </dgm:presLayoutVars>
      </dgm:prSet>
      <dgm:spPr/>
    </dgm:pt>
    <dgm:pt modelId="{87F1219F-7F7C-4CA7-A9DC-FE1FF2E850BC}" type="pres">
      <dgm:prSet presAssocID="{B8D2C37D-AE30-46F6-99B0-8ABA1D6F11B1}" presName="sibTrans" presStyleLbl="sibTrans1D1" presStyleIdx="11" presStyleCnt="14"/>
      <dgm:spPr/>
    </dgm:pt>
    <dgm:pt modelId="{35EC841F-2348-487A-90CE-3213ED648962}" type="pres">
      <dgm:prSet presAssocID="{B8D2C37D-AE30-46F6-99B0-8ABA1D6F11B1}" presName="connectorText" presStyleLbl="sibTrans1D1" presStyleIdx="11" presStyleCnt="14"/>
      <dgm:spPr/>
    </dgm:pt>
    <dgm:pt modelId="{579F4E17-99C4-40E8-AD9D-386308A830E3}" type="pres">
      <dgm:prSet presAssocID="{E8439ED3-20FA-4821-A6E1-527F92E7155D}" presName="node" presStyleLbl="node1" presStyleIdx="12" presStyleCnt="15">
        <dgm:presLayoutVars>
          <dgm:bulletEnabled val="1"/>
        </dgm:presLayoutVars>
      </dgm:prSet>
      <dgm:spPr/>
    </dgm:pt>
    <dgm:pt modelId="{262ACA81-78ED-4A48-A578-ED85DE8CC6BA}" type="pres">
      <dgm:prSet presAssocID="{B5B356C0-B3F5-43C3-8D57-CAE5F6ABD4BE}" presName="sibTrans" presStyleLbl="sibTrans1D1" presStyleIdx="12" presStyleCnt="14"/>
      <dgm:spPr/>
    </dgm:pt>
    <dgm:pt modelId="{0147B5CE-3E28-4F87-A42B-7118C4D0B3B3}" type="pres">
      <dgm:prSet presAssocID="{B5B356C0-B3F5-43C3-8D57-CAE5F6ABD4BE}" presName="connectorText" presStyleLbl="sibTrans1D1" presStyleIdx="12" presStyleCnt="14"/>
      <dgm:spPr/>
    </dgm:pt>
    <dgm:pt modelId="{81885C26-8C77-4E36-82EF-10410B06454D}" type="pres">
      <dgm:prSet presAssocID="{A2DBDEC4-6C18-4956-811F-8FF7AC65EDAC}" presName="node" presStyleLbl="node1" presStyleIdx="13" presStyleCnt="15">
        <dgm:presLayoutVars>
          <dgm:bulletEnabled val="1"/>
        </dgm:presLayoutVars>
      </dgm:prSet>
      <dgm:spPr/>
    </dgm:pt>
    <dgm:pt modelId="{E6A6151D-D41F-447B-863E-A2A1AD43BB80}" type="pres">
      <dgm:prSet presAssocID="{EC933427-5127-479E-9E54-E3CC071B986A}" presName="sibTrans" presStyleLbl="sibTrans1D1" presStyleIdx="13" presStyleCnt="14"/>
      <dgm:spPr/>
    </dgm:pt>
    <dgm:pt modelId="{0F2B43E8-0218-42CB-B09C-A5D89470C1AA}" type="pres">
      <dgm:prSet presAssocID="{EC933427-5127-479E-9E54-E3CC071B986A}" presName="connectorText" presStyleLbl="sibTrans1D1" presStyleIdx="13" presStyleCnt="14"/>
      <dgm:spPr/>
    </dgm:pt>
    <dgm:pt modelId="{772596C4-4AB0-4AF3-98D2-7B94DB555B54}" type="pres">
      <dgm:prSet presAssocID="{22427361-D263-433E-8C44-24F202E39934}" presName="node" presStyleLbl="node1" presStyleIdx="14" presStyleCnt="15">
        <dgm:presLayoutVars>
          <dgm:bulletEnabled val="1"/>
        </dgm:presLayoutVars>
      </dgm:prSet>
      <dgm:spPr/>
    </dgm:pt>
  </dgm:ptLst>
  <dgm:cxnLst>
    <dgm:cxn modelId="{1346ED01-3BE8-4CEC-ABD3-185B079955BF}" srcId="{4E1CFC12-3482-4116-B71E-0864A8C6F525}" destId="{E9C7E0ED-2EFB-4BFA-AC5A-63FBCA944C70}" srcOrd="1" destOrd="0" parTransId="{E83456E5-6060-4023-B732-EAF1DC851120}" sibTransId="{8DD9522D-1769-45F2-A8D0-FEC911FE9FCA}"/>
    <dgm:cxn modelId="{6529F108-4BF5-4232-A3B6-53EDAAC3C2A7}" type="presOf" srcId="{2703576E-8E27-404A-8534-7A8360768CD0}" destId="{A247A1CB-8730-4689-B251-F4C56BB23C69}" srcOrd="1" destOrd="0" presId="urn:microsoft.com/office/officeart/2016/7/layout/RepeatingBendingProcessNew"/>
    <dgm:cxn modelId="{3A312A0E-FE0A-4613-9482-B24B200303DD}" type="presOf" srcId="{EA237889-189E-4776-BAF3-8FBBBAE6507B}" destId="{4341F445-FD33-481F-A706-A86A3CCE5A6E}" srcOrd="0" destOrd="0" presId="urn:microsoft.com/office/officeart/2016/7/layout/RepeatingBendingProcessNew"/>
    <dgm:cxn modelId="{A4494214-311F-4004-ABD3-299DE797F819}" type="presOf" srcId="{22427361-D263-433E-8C44-24F202E39934}" destId="{772596C4-4AB0-4AF3-98D2-7B94DB555B54}" srcOrd="0" destOrd="0" presId="urn:microsoft.com/office/officeart/2016/7/layout/RepeatingBendingProcessNew"/>
    <dgm:cxn modelId="{1DE55719-1F11-402F-821D-6AAF858CA22B}" type="presOf" srcId="{FD08C532-173A-4793-B7A3-872B6FFD99F8}" destId="{C923A275-9886-48A3-A13E-5B0E689B118D}" srcOrd="0" destOrd="0" presId="urn:microsoft.com/office/officeart/2016/7/layout/RepeatingBendingProcessNew"/>
    <dgm:cxn modelId="{5DEE9721-5290-4F0B-A404-F243BDBB7514}" srcId="{4E1CFC12-3482-4116-B71E-0864A8C6F525}" destId="{8B308956-AD42-40FB-910D-236B08C6DEB3}" srcOrd="4" destOrd="0" parTransId="{72EFB8FC-6800-487E-94CA-BD98872B6311}" sibTransId="{0428A428-2178-4727-8F37-332EB3000302}"/>
    <dgm:cxn modelId="{B1F23024-6FBF-4D69-9DA8-EADFB4F77988}" type="presOf" srcId="{EC933427-5127-479E-9E54-E3CC071B986A}" destId="{0F2B43E8-0218-42CB-B09C-A5D89470C1AA}" srcOrd="1" destOrd="0" presId="urn:microsoft.com/office/officeart/2016/7/layout/RepeatingBendingProcessNew"/>
    <dgm:cxn modelId="{CB779124-9FC4-46BB-8518-869CF04480B3}" type="presOf" srcId="{8B308956-AD42-40FB-910D-236B08C6DEB3}" destId="{4CF0B976-6F87-4D5B-9C51-4FEBD0B41B7E}" srcOrd="0" destOrd="0" presId="urn:microsoft.com/office/officeart/2016/7/layout/RepeatingBendingProcessNew"/>
    <dgm:cxn modelId="{04D68027-758B-4729-8A82-25ACAAA82EB9}" type="presOf" srcId="{4E1CFC12-3482-4116-B71E-0864A8C6F525}" destId="{B237C57C-04CE-4A11-9D73-DD05FD450638}" srcOrd="0" destOrd="0" presId="urn:microsoft.com/office/officeart/2016/7/layout/RepeatingBendingProcessNew"/>
    <dgm:cxn modelId="{C03E002B-6F95-430F-94FF-699C6A45AFD3}" type="presOf" srcId="{4F7ECEBF-97DB-4DDE-9B84-136CEDD72E47}" destId="{6D053C2B-D9DF-4653-8EE3-36F6B41C8224}" srcOrd="0" destOrd="0" presId="urn:microsoft.com/office/officeart/2016/7/layout/RepeatingBendingProcessNew"/>
    <dgm:cxn modelId="{AA2D8C2B-55C2-4244-814A-02D3248D0C77}" srcId="{4E1CFC12-3482-4116-B71E-0864A8C6F525}" destId="{7B176706-9327-4158-8372-C3AB7FD0C5D4}" srcOrd="9" destOrd="0" parTransId="{78722EBE-2B71-42C5-867F-B5E6C6136C14}" sibTransId="{2703576E-8E27-404A-8534-7A8360768CD0}"/>
    <dgm:cxn modelId="{3D9B5830-D912-4291-AD64-15F32A593E2D}" type="presOf" srcId="{E82CB02B-39CD-4462-841F-F0D67D4D5039}" destId="{3DB34B3B-5DEA-4E6B-8ADE-14DED66A6F62}" srcOrd="0" destOrd="0" presId="urn:microsoft.com/office/officeart/2016/7/layout/RepeatingBendingProcessNew"/>
    <dgm:cxn modelId="{8734A938-9576-4975-BAAC-90DBEEC21C1E}" type="presOf" srcId="{8DD9522D-1769-45F2-A8D0-FEC911FE9FCA}" destId="{063037BA-0904-498A-9821-A1300E6F47EF}" srcOrd="0" destOrd="0" presId="urn:microsoft.com/office/officeart/2016/7/layout/RepeatingBendingProcessNew"/>
    <dgm:cxn modelId="{5EE9EB3D-71A1-498A-8B49-65193C5B1C1A}" type="presOf" srcId="{8B1220A0-79E3-4978-A983-B1DAEC9CB975}" destId="{BC2F7C70-E108-4F04-93A0-4940B3B9EA9B}" srcOrd="0" destOrd="0" presId="urn:microsoft.com/office/officeart/2016/7/layout/RepeatingBendingProcessNew"/>
    <dgm:cxn modelId="{E944685B-13CE-4401-BADE-A91CA996D5D0}" type="presOf" srcId="{37CFC0C8-C7C9-4A24-91AC-3398711230AA}" destId="{9887F27D-3663-40ED-9D51-7B43A3FBEC4A}" srcOrd="1" destOrd="0" presId="urn:microsoft.com/office/officeart/2016/7/layout/RepeatingBendingProcessNew"/>
    <dgm:cxn modelId="{F92D065D-FF9F-4401-86B9-C9E24D44BFF5}" type="presOf" srcId="{50D3D5DF-C813-4FCE-ABE8-5B734190F5BD}" destId="{36FD21E9-CA71-4751-804B-647D324D028F}" srcOrd="0" destOrd="0" presId="urn:microsoft.com/office/officeart/2016/7/layout/RepeatingBendingProcessNew"/>
    <dgm:cxn modelId="{43083C41-4B69-458B-AD9E-86763334D290}" type="presOf" srcId="{E9C7E0ED-2EFB-4BFA-AC5A-63FBCA944C70}" destId="{8636F6BB-4232-4805-BF05-A6255C6470AD}" srcOrd="0" destOrd="0" presId="urn:microsoft.com/office/officeart/2016/7/layout/RepeatingBendingProcessNew"/>
    <dgm:cxn modelId="{7C549344-795E-4A31-96E1-69AF973014BC}" type="presOf" srcId="{B6F67BAA-8D90-407D-BB1F-E20C6A6AE7B6}" destId="{3F5083B3-7ABD-45C6-9591-F7A5ADD82C5A}" srcOrd="0" destOrd="0" presId="urn:microsoft.com/office/officeart/2016/7/layout/RepeatingBendingProcessNew"/>
    <dgm:cxn modelId="{0F9F7B49-24CE-41E9-8BC5-EBDAF3E0A41A}" srcId="{4E1CFC12-3482-4116-B71E-0864A8C6F525}" destId="{31C61C48-0EAD-4C83-B375-2E86C2E5E268}" srcOrd="6" destOrd="0" parTransId="{5578DE04-2926-48B6-9361-71FA26DA4E80}" sibTransId="{EA237889-189E-4776-BAF3-8FBBBAE6507B}"/>
    <dgm:cxn modelId="{94ABCD49-3F3C-4BE0-A566-B84D32DB62C4}" type="presOf" srcId="{947F22F5-8F99-42BF-AD18-F5610AF744A4}" destId="{2464D9C7-3362-47D5-ADF2-0801439CC4BE}" srcOrd="0" destOrd="0" presId="urn:microsoft.com/office/officeart/2016/7/layout/RepeatingBendingProcessNew"/>
    <dgm:cxn modelId="{E7DC7D4A-81B6-4C8F-B32C-EE842744F996}" type="presOf" srcId="{EC933427-5127-479E-9E54-E3CC071B986A}" destId="{E6A6151D-D41F-447B-863E-A2A1AD43BB80}" srcOrd="0" destOrd="0" presId="urn:microsoft.com/office/officeart/2016/7/layout/RepeatingBendingProcessNew"/>
    <dgm:cxn modelId="{86C5804A-F36D-4703-9427-E718361D00B9}" type="presOf" srcId="{B8D2C37D-AE30-46F6-99B0-8ABA1D6F11B1}" destId="{35EC841F-2348-487A-90CE-3213ED648962}" srcOrd="1" destOrd="0" presId="urn:microsoft.com/office/officeart/2016/7/layout/RepeatingBendingProcessNew"/>
    <dgm:cxn modelId="{3025584C-960B-47A2-BC4A-533A81F7BB7F}" srcId="{4E1CFC12-3482-4116-B71E-0864A8C6F525}" destId="{B6F67BAA-8D90-407D-BB1F-E20C6A6AE7B6}" srcOrd="8" destOrd="0" parTransId="{66E56141-DD25-4B1C-BFD7-AE528079D2FC}" sibTransId="{50D3D5DF-C813-4FCE-ABE8-5B734190F5BD}"/>
    <dgm:cxn modelId="{F6B55370-C22E-40D1-84C5-DD777D7F0846}" srcId="{4E1CFC12-3482-4116-B71E-0864A8C6F525}" destId="{4F7ECEBF-97DB-4DDE-9B84-136CEDD72E47}" srcOrd="0" destOrd="0" parTransId="{1808FE6C-741A-44A2-92C4-E71626F455C1}" sibTransId="{13896454-401E-4145-95ED-706B30D803B4}"/>
    <dgm:cxn modelId="{AEACE072-2165-4026-86FB-AE2F8192CA86}" type="presOf" srcId="{E82CB02B-39CD-4462-841F-F0D67D4D5039}" destId="{8393559D-AB5F-4C3C-A92F-65BBF87D5637}" srcOrd="1" destOrd="0" presId="urn:microsoft.com/office/officeart/2016/7/layout/RepeatingBendingProcessNew"/>
    <dgm:cxn modelId="{6936E276-A6D2-46C0-B4D3-2B2224D0CD37}" srcId="{4E1CFC12-3482-4116-B71E-0864A8C6F525}" destId="{A2DBDEC4-6C18-4956-811F-8FF7AC65EDAC}" srcOrd="13" destOrd="0" parTransId="{F615C4B6-3ABE-4BD0-A2BA-C054FDABBB04}" sibTransId="{EC933427-5127-479E-9E54-E3CC071B986A}"/>
    <dgm:cxn modelId="{3A353759-B7DE-4155-93EF-6DD3C9A5819F}" type="presOf" srcId="{37CFC0C8-C7C9-4A24-91AC-3398711230AA}" destId="{838BD651-2DB5-4583-9DE2-EEBDAECE6296}" srcOrd="0" destOrd="0" presId="urn:microsoft.com/office/officeart/2016/7/layout/RepeatingBendingProcessNew"/>
    <dgm:cxn modelId="{368E207A-723C-43A3-A3EE-F50A2B2053AD}" type="presOf" srcId="{0299C993-98A7-40B4-80CE-4D654122996B}" destId="{1582AE79-72E0-44FA-99FF-C6CD47569667}" srcOrd="0" destOrd="0" presId="urn:microsoft.com/office/officeart/2016/7/layout/RepeatingBendingProcessNew"/>
    <dgm:cxn modelId="{7E1E4888-8585-4442-B887-D329EA6C7CE2}" type="presOf" srcId="{2703576E-8E27-404A-8534-7A8360768CD0}" destId="{1FDB2DAF-F939-4158-8741-71028AA0BD0A}" srcOrd="0" destOrd="0" presId="urn:microsoft.com/office/officeart/2016/7/layout/RepeatingBendingProcessNew"/>
    <dgm:cxn modelId="{4835A888-F9DA-4E7E-9979-FD12EB51F6D0}" type="presOf" srcId="{46140F7E-F318-4809-8FBE-3657ADCDD18A}" destId="{48B0EDF6-CEF9-43AF-A703-CE4C7ECC87CB}" srcOrd="0" destOrd="0" presId="urn:microsoft.com/office/officeart/2016/7/layout/RepeatingBendingProcessNew"/>
    <dgm:cxn modelId="{79DD9E8B-5BAF-4A00-AB7D-2ADDB98E051E}" type="presOf" srcId="{B5B356C0-B3F5-43C3-8D57-CAE5F6ABD4BE}" destId="{262ACA81-78ED-4A48-A578-ED85DE8CC6BA}" srcOrd="0" destOrd="0" presId="urn:microsoft.com/office/officeart/2016/7/layout/RepeatingBendingProcessNew"/>
    <dgm:cxn modelId="{4127488D-EB64-4B8F-B780-D63C96DF4509}" type="presOf" srcId="{7B176706-9327-4158-8372-C3AB7FD0C5D4}" destId="{88B9161E-B4C6-4F2E-99CE-2D3532071095}" srcOrd="0" destOrd="0" presId="urn:microsoft.com/office/officeart/2016/7/layout/RepeatingBendingProcessNew"/>
    <dgm:cxn modelId="{C14B728E-A739-47A2-920F-180D1B25FDC7}" srcId="{4E1CFC12-3482-4116-B71E-0864A8C6F525}" destId="{FC1D2146-1AA7-4FDE-86F7-6EE11DA05C3E}" srcOrd="7" destOrd="0" parTransId="{592B4BCD-AFB0-4272-969F-E76B93E96ABE}" sibTransId="{E82CB02B-39CD-4462-841F-F0D67D4D5039}"/>
    <dgm:cxn modelId="{E698698F-3610-4B8E-8CC7-2C30556E42C3}" type="presOf" srcId="{8DD9522D-1769-45F2-A8D0-FEC911FE9FCA}" destId="{EFEB5906-BB49-4A4F-A5DC-0BBB504F7D87}" srcOrd="1" destOrd="0" presId="urn:microsoft.com/office/officeart/2016/7/layout/RepeatingBendingProcessNew"/>
    <dgm:cxn modelId="{9E53E995-7B45-455C-A9DF-F6978A15D106}" type="presOf" srcId="{0428A428-2178-4727-8F37-332EB3000302}" destId="{130B9F65-429F-4E4A-BD8C-20DC36194E59}" srcOrd="1" destOrd="0" presId="urn:microsoft.com/office/officeart/2016/7/layout/RepeatingBendingProcessNew"/>
    <dgm:cxn modelId="{5390E196-8701-4652-8579-F9E9B48CF971}" type="presOf" srcId="{B5B356C0-B3F5-43C3-8D57-CAE5F6ABD4BE}" destId="{0147B5CE-3E28-4F87-A42B-7118C4D0B3B3}" srcOrd="1" destOrd="0" presId="urn:microsoft.com/office/officeart/2016/7/layout/RepeatingBendingProcessNew"/>
    <dgm:cxn modelId="{7BFA969C-1983-4AC3-9269-72F351D10190}" srcId="{4E1CFC12-3482-4116-B71E-0864A8C6F525}" destId="{0299C993-98A7-40B4-80CE-4D654122996B}" srcOrd="5" destOrd="0" parTransId="{4F1714E2-7484-492A-8B48-276E6ECAE353}" sibTransId="{FD08C532-173A-4793-B7A3-872B6FFD99F8}"/>
    <dgm:cxn modelId="{0C5A78A0-2298-49A8-AC0A-E218844B1C67}" type="presOf" srcId="{8B1220A0-79E3-4978-A983-B1DAEC9CB975}" destId="{04AC7FA6-15A5-4697-B04E-D5271A576924}" srcOrd="1" destOrd="0" presId="urn:microsoft.com/office/officeart/2016/7/layout/RepeatingBendingProcessNew"/>
    <dgm:cxn modelId="{918BDBA2-8C82-4FB1-9936-B5562D0B0906}" type="presOf" srcId="{A2DBDEC4-6C18-4956-811F-8FF7AC65EDAC}" destId="{81885C26-8C77-4E36-82EF-10410B06454D}" srcOrd="0" destOrd="0" presId="urn:microsoft.com/office/officeart/2016/7/layout/RepeatingBendingProcessNew"/>
    <dgm:cxn modelId="{FAE78FA3-F2A3-4DE5-8D51-DC57CEFB9F53}" type="presOf" srcId="{31C61C48-0EAD-4C83-B375-2E86C2E5E268}" destId="{E4E669CA-275A-4A74-A62E-E3329150E52E}" srcOrd="0" destOrd="0" presId="urn:microsoft.com/office/officeart/2016/7/layout/RepeatingBendingProcessNew"/>
    <dgm:cxn modelId="{594409A4-0488-4858-9B6F-317964612244}" type="presOf" srcId="{0428A428-2178-4727-8F37-332EB3000302}" destId="{19BDCF66-DAC2-4E97-AB95-3396206293F9}" srcOrd="0" destOrd="0" presId="urn:microsoft.com/office/officeart/2016/7/layout/RepeatingBendingProcessNew"/>
    <dgm:cxn modelId="{E806BAA6-844D-4C5E-9888-156B9FC02102}" type="presOf" srcId="{50D3D5DF-C813-4FCE-ABE8-5B734190F5BD}" destId="{81172F0B-A785-4022-A724-BB9C51499539}" srcOrd="1" destOrd="0" presId="urn:microsoft.com/office/officeart/2016/7/layout/RepeatingBendingProcessNew"/>
    <dgm:cxn modelId="{768043A9-79B9-40E9-967D-82A9A9520B6A}" srcId="{4E1CFC12-3482-4116-B71E-0864A8C6F525}" destId="{22427361-D263-433E-8C44-24F202E39934}" srcOrd="14" destOrd="0" parTransId="{1E799515-3C16-4560-8960-4B8E0D2315C8}" sibTransId="{408BD883-9A3A-4146-93B5-AFC1378D7B74}"/>
    <dgm:cxn modelId="{E2C8EDA9-0423-40EE-9380-9D50A343DCB6}" type="presOf" srcId="{46924CC7-8D8E-43B6-BD23-15447AA140BE}" destId="{B2280F68-42C0-499A-83C6-46140ADA4D40}" srcOrd="0" destOrd="0" presId="urn:microsoft.com/office/officeart/2016/7/layout/RepeatingBendingProcessNew"/>
    <dgm:cxn modelId="{F78B30AC-E9FF-4F56-B159-ED8EBF9E6EB3}" srcId="{4E1CFC12-3482-4116-B71E-0864A8C6F525}" destId="{947F22F5-8F99-42BF-AD18-F5610AF744A4}" srcOrd="10" destOrd="0" parTransId="{4C51F027-5282-4D1E-B0B6-DDFC999D9FCD}" sibTransId="{46924CC7-8D8E-43B6-BD23-15447AA140BE}"/>
    <dgm:cxn modelId="{6C258FAC-E53B-4949-A133-82639833BCC2}" srcId="{4E1CFC12-3482-4116-B71E-0864A8C6F525}" destId="{34C04D1F-71B1-40C9-8ADD-CE68B1983D3D}" srcOrd="2" destOrd="0" parTransId="{4C9448B0-EF44-408B-A377-AAC50E7B0755}" sibTransId="{37CFC0C8-C7C9-4A24-91AC-3398711230AA}"/>
    <dgm:cxn modelId="{3BA8E8B1-401A-4753-8F45-5067A75096E1}" type="presOf" srcId="{13896454-401E-4145-95ED-706B30D803B4}" destId="{7B48A832-D39C-4FC9-A856-8782631E5342}" srcOrd="0" destOrd="0" presId="urn:microsoft.com/office/officeart/2016/7/layout/RepeatingBendingProcessNew"/>
    <dgm:cxn modelId="{E24F76BB-0BDE-40D4-9C50-4D18DFC2A02F}" type="presOf" srcId="{FC1D2146-1AA7-4FDE-86F7-6EE11DA05C3E}" destId="{F1F8520F-577B-46D4-8161-8A5DEC9C09A7}" srcOrd="0" destOrd="0" presId="urn:microsoft.com/office/officeart/2016/7/layout/RepeatingBendingProcessNew"/>
    <dgm:cxn modelId="{6A9D70BC-5EB1-4DF4-8D47-1610C146D5BD}" srcId="{4E1CFC12-3482-4116-B71E-0864A8C6F525}" destId="{E8439ED3-20FA-4821-A6E1-527F92E7155D}" srcOrd="12" destOrd="0" parTransId="{72EA5C5C-8080-404D-9F5B-F54499C3B7EB}" sibTransId="{B5B356C0-B3F5-43C3-8D57-CAE5F6ABD4BE}"/>
    <dgm:cxn modelId="{76CFA0BD-0EDE-4148-891F-791B58B02078}" srcId="{4E1CFC12-3482-4116-B71E-0864A8C6F525}" destId="{46140F7E-F318-4809-8FBE-3657ADCDD18A}" srcOrd="11" destOrd="0" parTransId="{6B4898AB-C173-44C6-934C-DA12296CB934}" sibTransId="{B8D2C37D-AE30-46F6-99B0-8ABA1D6F11B1}"/>
    <dgm:cxn modelId="{998446C4-3FAF-45AB-A8BA-59F92ED918FB}" type="presOf" srcId="{46924CC7-8D8E-43B6-BD23-15447AA140BE}" destId="{928CBE01-B114-419E-87CF-DE4B740DD21E}" srcOrd="1" destOrd="0" presId="urn:microsoft.com/office/officeart/2016/7/layout/RepeatingBendingProcessNew"/>
    <dgm:cxn modelId="{FCEB31DB-3E74-424D-8122-6AB60492631B}" type="presOf" srcId="{13896454-401E-4145-95ED-706B30D803B4}" destId="{1237A788-12A9-43E6-9D12-7E41F8BFD118}" srcOrd="1" destOrd="0" presId="urn:microsoft.com/office/officeart/2016/7/layout/RepeatingBendingProcessNew"/>
    <dgm:cxn modelId="{E1CE4AE2-6363-4BA7-AD78-EB8FB6D81C9C}" type="presOf" srcId="{FD08C532-173A-4793-B7A3-872B6FFD99F8}" destId="{620D0E3D-0630-445B-84BA-F04441FB280C}" srcOrd="1" destOrd="0" presId="urn:microsoft.com/office/officeart/2016/7/layout/RepeatingBendingProcessNew"/>
    <dgm:cxn modelId="{459278E5-7DBE-431F-9BF0-FD42BD557AE3}" srcId="{4E1CFC12-3482-4116-B71E-0864A8C6F525}" destId="{52048BC0-9C19-42D1-A6A8-0537B25F8080}" srcOrd="3" destOrd="0" parTransId="{3B83A5A8-D824-4502-98C0-58B7AB1A5A26}" sibTransId="{8B1220A0-79E3-4978-A983-B1DAEC9CB975}"/>
    <dgm:cxn modelId="{05F7D3E6-722D-41E2-A981-2E6BFB64EC21}" type="presOf" srcId="{52048BC0-9C19-42D1-A6A8-0537B25F8080}" destId="{D40C2832-8353-41F0-9B52-412FB6B82EE6}" srcOrd="0" destOrd="0" presId="urn:microsoft.com/office/officeart/2016/7/layout/RepeatingBendingProcessNew"/>
    <dgm:cxn modelId="{08430AE7-5DDA-4CB0-8BAC-8D57E8FA69C3}" type="presOf" srcId="{B8D2C37D-AE30-46F6-99B0-8ABA1D6F11B1}" destId="{87F1219F-7F7C-4CA7-A9DC-FE1FF2E850BC}" srcOrd="0" destOrd="0" presId="urn:microsoft.com/office/officeart/2016/7/layout/RepeatingBendingProcessNew"/>
    <dgm:cxn modelId="{148930E9-F8A5-410F-8B7A-E2E478BBE29E}" type="presOf" srcId="{EA237889-189E-4776-BAF3-8FBBBAE6507B}" destId="{44666655-85FF-4C06-BBA8-3AAD9F4AE61C}" srcOrd="1" destOrd="0" presId="urn:microsoft.com/office/officeart/2016/7/layout/RepeatingBendingProcessNew"/>
    <dgm:cxn modelId="{23AF6FEF-CCB1-49EA-B44C-70A01C9F367C}" type="presOf" srcId="{34C04D1F-71B1-40C9-8ADD-CE68B1983D3D}" destId="{EEA2155B-BBAA-4E49-9AD7-399D1A49659A}" srcOrd="0" destOrd="0" presId="urn:microsoft.com/office/officeart/2016/7/layout/RepeatingBendingProcessNew"/>
    <dgm:cxn modelId="{1B6347F9-1C77-45D6-B707-BC14DAF02842}" type="presOf" srcId="{E8439ED3-20FA-4821-A6E1-527F92E7155D}" destId="{579F4E17-99C4-40E8-AD9D-386308A830E3}" srcOrd="0" destOrd="0" presId="urn:microsoft.com/office/officeart/2016/7/layout/RepeatingBendingProcessNew"/>
    <dgm:cxn modelId="{3426A9D4-0CF9-4E72-8731-B4ADFF6EA5A8}" type="presParOf" srcId="{B237C57C-04CE-4A11-9D73-DD05FD450638}" destId="{6D053C2B-D9DF-4653-8EE3-36F6B41C8224}" srcOrd="0" destOrd="0" presId="urn:microsoft.com/office/officeart/2016/7/layout/RepeatingBendingProcessNew"/>
    <dgm:cxn modelId="{26DB28EB-4ED6-465F-BE5E-BFC2733265EE}" type="presParOf" srcId="{B237C57C-04CE-4A11-9D73-DD05FD450638}" destId="{7B48A832-D39C-4FC9-A856-8782631E5342}" srcOrd="1" destOrd="0" presId="urn:microsoft.com/office/officeart/2016/7/layout/RepeatingBendingProcessNew"/>
    <dgm:cxn modelId="{C57BB872-8781-4EE1-809C-C66DA2A6E7EB}" type="presParOf" srcId="{7B48A832-D39C-4FC9-A856-8782631E5342}" destId="{1237A788-12A9-43E6-9D12-7E41F8BFD118}" srcOrd="0" destOrd="0" presId="urn:microsoft.com/office/officeart/2016/7/layout/RepeatingBendingProcessNew"/>
    <dgm:cxn modelId="{36461A44-892C-49D0-9E8B-3ED8FA77F805}" type="presParOf" srcId="{B237C57C-04CE-4A11-9D73-DD05FD450638}" destId="{8636F6BB-4232-4805-BF05-A6255C6470AD}" srcOrd="2" destOrd="0" presId="urn:microsoft.com/office/officeart/2016/7/layout/RepeatingBendingProcessNew"/>
    <dgm:cxn modelId="{E972B191-0015-47A7-AC05-7AF5F769F03D}" type="presParOf" srcId="{B237C57C-04CE-4A11-9D73-DD05FD450638}" destId="{063037BA-0904-498A-9821-A1300E6F47EF}" srcOrd="3" destOrd="0" presId="urn:microsoft.com/office/officeart/2016/7/layout/RepeatingBendingProcessNew"/>
    <dgm:cxn modelId="{409B907E-CCAF-431D-9F67-62CE2FE6714B}" type="presParOf" srcId="{063037BA-0904-498A-9821-A1300E6F47EF}" destId="{EFEB5906-BB49-4A4F-A5DC-0BBB504F7D87}" srcOrd="0" destOrd="0" presId="urn:microsoft.com/office/officeart/2016/7/layout/RepeatingBendingProcessNew"/>
    <dgm:cxn modelId="{D9F3C675-A654-4E84-AC18-9BA0568BE686}" type="presParOf" srcId="{B237C57C-04CE-4A11-9D73-DD05FD450638}" destId="{EEA2155B-BBAA-4E49-9AD7-399D1A49659A}" srcOrd="4" destOrd="0" presId="urn:microsoft.com/office/officeart/2016/7/layout/RepeatingBendingProcessNew"/>
    <dgm:cxn modelId="{7B03B427-D5D7-4555-BDF0-1AF574C02267}" type="presParOf" srcId="{B237C57C-04CE-4A11-9D73-DD05FD450638}" destId="{838BD651-2DB5-4583-9DE2-EEBDAECE6296}" srcOrd="5" destOrd="0" presId="urn:microsoft.com/office/officeart/2016/7/layout/RepeatingBendingProcessNew"/>
    <dgm:cxn modelId="{F2F1C90F-44A6-4B9F-AEA7-2B7CB31074F5}" type="presParOf" srcId="{838BD651-2DB5-4583-9DE2-EEBDAECE6296}" destId="{9887F27D-3663-40ED-9D51-7B43A3FBEC4A}" srcOrd="0" destOrd="0" presId="urn:microsoft.com/office/officeart/2016/7/layout/RepeatingBendingProcessNew"/>
    <dgm:cxn modelId="{8C626CCB-6113-455A-B530-1D260530F3E6}" type="presParOf" srcId="{B237C57C-04CE-4A11-9D73-DD05FD450638}" destId="{D40C2832-8353-41F0-9B52-412FB6B82EE6}" srcOrd="6" destOrd="0" presId="urn:microsoft.com/office/officeart/2016/7/layout/RepeatingBendingProcessNew"/>
    <dgm:cxn modelId="{4EB4F5FC-DCBA-4DCF-BBDB-9E6756F46C11}" type="presParOf" srcId="{B237C57C-04CE-4A11-9D73-DD05FD450638}" destId="{BC2F7C70-E108-4F04-93A0-4940B3B9EA9B}" srcOrd="7" destOrd="0" presId="urn:microsoft.com/office/officeart/2016/7/layout/RepeatingBendingProcessNew"/>
    <dgm:cxn modelId="{DC6DEAE5-41A3-4D55-91B8-8F9D234D7FE6}" type="presParOf" srcId="{BC2F7C70-E108-4F04-93A0-4940B3B9EA9B}" destId="{04AC7FA6-15A5-4697-B04E-D5271A576924}" srcOrd="0" destOrd="0" presId="urn:microsoft.com/office/officeart/2016/7/layout/RepeatingBendingProcessNew"/>
    <dgm:cxn modelId="{0A7E8825-8589-4595-93CF-8F4BB539BC21}" type="presParOf" srcId="{B237C57C-04CE-4A11-9D73-DD05FD450638}" destId="{4CF0B976-6F87-4D5B-9C51-4FEBD0B41B7E}" srcOrd="8" destOrd="0" presId="urn:microsoft.com/office/officeart/2016/7/layout/RepeatingBendingProcessNew"/>
    <dgm:cxn modelId="{494A3A63-AB12-469B-BBAD-CEC55920C41B}" type="presParOf" srcId="{B237C57C-04CE-4A11-9D73-DD05FD450638}" destId="{19BDCF66-DAC2-4E97-AB95-3396206293F9}" srcOrd="9" destOrd="0" presId="urn:microsoft.com/office/officeart/2016/7/layout/RepeatingBendingProcessNew"/>
    <dgm:cxn modelId="{BEC938E0-B92F-45C1-A915-3E224509219B}" type="presParOf" srcId="{19BDCF66-DAC2-4E97-AB95-3396206293F9}" destId="{130B9F65-429F-4E4A-BD8C-20DC36194E59}" srcOrd="0" destOrd="0" presId="urn:microsoft.com/office/officeart/2016/7/layout/RepeatingBendingProcessNew"/>
    <dgm:cxn modelId="{CF642791-6194-431F-A0B8-7C67D16A5DE0}" type="presParOf" srcId="{B237C57C-04CE-4A11-9D73-DD05FD450638}" destId="{1582AE79-72E0-44FA-99FF-C6CD47569667}" srcOrd="10" destOrd="0" presId="urn:microsoft.com/office/officeart/2016/7/layout/RepeatingBendingProcessNew"/>
    <dgm:cxn modelId="{2D7B886B-DB5F-42FF-A494-1E1EC6607963}" type="presParOf" srcId="{B237C57C-04CE-4A11-9D73-DD05FD450638}" destId="{C923A275-9886-48A3-A13E-5B0E689B118D}" srcOrd="11" destOrd="0" presId="urn:microsoft.com/office/officeart/2016/7/layout/RepeatingBendingProcessNew"/>
    <dgm:cxn modelId="{7D5A4D7E-ADDB-4C74-8E1E-3F6E35027DBE}" type="presParOf" srcId="{C923A275-9886-48A3-A13E-5B0E689B118D}" destId="{620D0E3D-0630-445B-84BA-F04441FB280C}" srcOrd="0" destOrd="0" presId="urn:microsoft.com/office/officeart/2016/7/layout/RepeatingBendingProcessNew"/>
    <dgm:cxn modelId="{DF41CAD5-3A95-4158-8B25-DA2442C474E9}" type="presParOf" srcId="{B237C57C-04CE-4A11-9D73-DD05FD450638}" destId="{E4E669CA-275A-4A74-A62E-E3329150E52E}" srcOrd="12" destOrd="0" presId="urn:microsoft.com/office/officeart/2016/7/layout/RepeatingBendingProcessNew"/>
    <dgm:cxn modelId="{ED9CC8C5-E3F4-4AB5-AD65-DFCD38EE2B5C}" type="presParOf" srcId="{B237C57C-04CE-4A11-9D73-DD05FD450638}" destId="{4341F445-FD33-481F-A706-A86A3CCE5A6E}" srcOrd="13" destOrd="0" presId="urn:microsoft.com/office/officeart/2016/7/layout/RepeatingBendingProcessNew"/>
    <dgm:cxn modelId="{8D9BB909-0BCE-4079-966E-93A7748CE6E3}" type="presParOf" srcId="{4341F445-FD33-481F-A706-A86A3CCE5A6E}" destId="{44666655-85FF-4C06-BBA8-3AAD9F4AE61C}" srcOrd="0" destOrd="0" presId="urn:microsoft.com/office/officeart/2016/7/layout/RepeatingBendingProcessNew"/>
    <dgm:cxn modelId="{319B14E7-F6B2-462B-818A-63B50BF52B1D}" type="presParOf" srcId="{B237C57C-04CE-4A11-9D73-DD05FD450638}" destId="{F1F8520F-577B-46D4-8161-8A5DEC9C09A7}" srcOrd="14" destOrd="0" presId="urn:microsoft.com/office/officeart/2016/7/layout/RepeatingBendingProcessNew"/>
    <dgm:cxn modelId="{EA7A9B2E-C02E-405F-BD4E-2DF90FCC7D94}" type="presParOf" srcId="{B237C57C-04CE-4A11-9D73-DD05FD450638}" destId="{3DB34B3B-5DEA-4E6B-8ADE-14DED66A6F62}" srcOrd="15" destOrd="0" presId="urn:microsoft.com/office/officeart/2016/7/layout/RepeatingBendingProcessNew"/>
    <dgm:cxn modelId="{7F3497E2-23E1-4804-919C-F60957BF95D8}" type="presParOf" srcId="{3DB34B3B-5DEA-4E6B-8ADE-14DED66A6F62}" destId="{8393559D-AB5F-4C3C-A92F-65BBF87D5637}" srcOrd="0" destOrd="0" presId="urn:microsoft.com/office/officeart/2016/7/layout/RepeatingBendingProcessNew"/>
    <dgm:cxn modelId="{8C59F2DB-AF03-422D-BC88-A2B2A22B4692}" type="presParOf" srcId="{B237C57C-04CE-4A11-9D73-DD05FD450638}" destId="{3F5083B3-7ABD-45C6-9591-F7A5ADD82C5A}" srcOrd="16" destOrd="0" presId="urn:microsoft.com/office/officeart/2016/7/layout/RepeatingBendingProcessNew"/>
    <dgm:cxn modelId="{3260FEB5-1941-4B39-A4DD-19A03B8F8A48}" type="presParOf" srcId="{B237C57C-04CE-4A11-9D73-DD05FD450638}" destId="{36FD21E9-CA71-4751-804B-647D324D028F}" srcOrd="17" destOrd="0" presId="urn:microsoft.com/office/officeart/2016/7/layout/RepeatingBendingProcessNew"/>
    <dgm:cxn modelId="{4F474943-50C2-4230-9EF9-15A979B19794}" type="presParOf" srcId="{36FD21E9-CA71-4751-804B-647D324D028F}" destId="{81172F0B-A785-4022-A724-BB9C51499539}" srcOrd="0" destOrd="0" presId="urn:microsoft.com/office/officeart/2016/7/layout/RepeatingBendingProcessNew"/>
    <dgm:cxn modelId="{96F96694-F79C-410D-A2D7-52731F50E9F6}" type="presParOf" srcId="{B237C57C-04CE-4A11-9D73-DD05FD450638}" destId="{88B9161E-B4C6-4F2E-99CE-2D3532071095}" srcOrd="18" destOrd="0" presId="urn:microsoft.com/office/officeart/2016/7/layout/RepeatingBendingProcessNew"/>
    <dgm:cxn modelId="{EC7D7A83-DB4B-4117-AC4B-AED9B0AD4A7D}" type="presParOf" srcId="{B237C57C-04CE-4A11-9D73-DD05FD450638}" destId="{1FDB2DAF-F939-4158-8741-71028AA0BD0A}" srcOrd="19" destOrd="0" presId="urn:microsoft.com/office/officeart/2016/7/layout/RepeatingBendingProcessNew"/>
    <dgm:cxn modelId="{989B55B7-27FB-4C51-A93C-301D9583CB53}" type="presParOf" srcId="{1FDB2DAF-F939-4158-8741-71028AA0BD0A}" destId="{A247A1CB-8730-4689-B251-F4C56BB23C69}" srcOrd="0" destOrd="0" presId="urn:microsoft.com/office/officeart/2016/7/layout/RepeatingBendingProcessNew"/>
    <dgm:cxn modelId="{F7D176F0-1217-4819-B6C5-53B9CFD2311E}" type="presParOf" srcId="{B237C57C-04CE-4A11-9D73-DD05FD450638}" destId="{2464D9C7-3362-47D5-ADF2-0801439CC4BE}" srcOrd="20" destOrd="0" presId="urn:microsoft.com/office/officeart/2016/7/layout/RepeatingBendingProcessNew"/>
    <dgm:cxn modelId="{28EE0C3D-BEE2-4C84-AB7E-59CDD6F29238}" type="presParOf" srcId="{B237C57C-04CE-4A11-9D73-DD05FD450638}" destId="{B2280F68-42C0-499A-83C6-46140ADA4D40}" srcOrd="21" destOrd="0" presId="urn:microsoft.com/office/officeart/2016/7/layout/RepeatingBendingProcessNew"/>
    <dgm:cxn modelId="{CF527EE9-F6BE-469B-8E61-48DE0231EBE5}" type="presParOf" srcId="{B2280F68-42C0-499A-83C6-46140ADA4D40}" destId="{928CBE01-B114-419E-87CF-DE4B740DD21E}" srcOrd="0" destOrd="0" presId="urn:microsoft.com/office/officeart/2016/7/layout/RepeatingBendingProcessNew"/>
    <dgm:cxn modelId="{97A6A4FB-4851-427D-B353-08D8D5BE3941}" type="presParOf" srcId="{B237C57C-04CE-4A11-9D73-DD05FD450638}" destId="{48B0EDF6-CEF9-43AF-A703-CE4C7ECC87CB}" srcOrd="22" destOrd="0" presId="urn:microsoft.com/office/officeart/2016/7/layout/RepeatingBendingProcessNew"/>
    <dgm:cxn modelId="{6A14A363-319E-4BE0-BA77-92190188AF13}" type="presParOf" srcId="{B237C57C-04CE-4A11-9D73-DD05FD450638}" destId="{87F1219F-7F7C-4CA7-A9DC-FE1FF2E850BC}" srcOrd="23" destOrd="0" presId="urn:microsoft.com/office/officeart/2016/7/layout/RepeatingBendingProcessNew"/>
    <dgm:cxn modelId="{E096E687-4F3F-4600-892A-7B6C89C82D65}" type="presParOf" srcId="{87F1219F-7F7C-4CA7-A9DC-FE1FF2E850BC}" destId="{35EC841F-2348-487A-90CE-3213ED648962}" srcOrd="0" destOrd="0" presId="urn:microsoft.com/office/officeart/2016/7/layout/RepeatingBendingProcessNew"/>
    <dgm:cxn modelId="{E104C23F-5B1B-49A6-9E1C-261C81D98B88}" type="presParOf" srcId="{B237C57C-04CE-4A11-9D73-DD05FD450638}" destId="{579F4E17-99C4-40E8-AD9D-386308A830E3}" srcOrd="24" destOrd="0" presId="urn:microsoft.com/office/officeart/2016/7/layout/RepeatingBendingProcessNew"/>
    <dgm:cxn modelId="{894591B0-6CDC-48D1-9930-D6B3724F9A9D}" type="presParOf" srcId="{B237C57C-04CE-4A11-9D73-DD05FD450638}" destId="{262ACA81-78ED-4A48-A578-ED85DE8CC6BA}" srcOrd="25" destOrd="0" presId="urn:microsoft.com/office/officeart/2016/7/layout/RepeatingBendingProcessNew"/>
    <dgm:cxn modelId="{A194761C-D956-4E6E-9DA4-A5F90BF2B80C}" type="presParOf" srcId="{262ACA81-78ED-4A48-A578-ED85DE8CC6BA}" destId="{0147B5CE-3E28-4F87-A42B-7118C4D0B3B3}" srcOrd="0" destOrd="0" presId="urn:microsoft.com/office/officeart/2016/7/layout/RepeatingBendingProcessNew"/>
    <dgm:cxn modelId="{B9D77D3A-9BEC-4B17-B160-21A63C64C5BD}" type="presParOf" srcId="{B237C57C-04CE-4A11-9D73-DD05FD450638}" destId="{81885C26-8C77-4E36-82EF-10410B06454D}" srcOrd="26" destOrd="0" presId="urn:microsoft.com/office/officeart/2016/7/layout/RepeatingBendingProcessNew"/>
    <dgm:cxn modelId="{9BE14447-453C-4699-91B9-898B788ADEDD}" type="presParOf" srcId="{B237C57C-04CE-4A11-9D73-DD05FD450638}" destId="{E6A6151D-D41F-447B-863E-A2A1AD43BB80}" srcOrd="27" destOrd="0" presId="urn:microsoft.com/office/officeart/2016/7/layout/RepeatingBendingProcessNew"/>
    <dgm:cxn modelId="{07C55284-99E2-46E3-81A7-9540CAF461D6}" type="presParOf" srcId="{E6A6151D-D41F-447B-863E-A2A1AD43BB80}" destId="{0F2B43E8-0218-42CB-B09C-A5D89470C1AA}" srcOrd="0" destOrd="0" presId="urn:microsoft.com/office/officeart/2016/7/layout/RepeatingBendingProcessNew"/>
    <dgm:cxn modelId="{EAF748BC-A935-489B-B7E6-B42CBAD96221}" type="presParOf" srcId="{B237C57C-04CE-4A11-9D73-DD05FD450638}" destId="{772596C4-4AB0-4AF3-98D2-7B94DB555B54}" srcOrd="2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EA69C3-8F35-4484-9A2A-C2187DC08E71}"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A71532AA-5900-4DDF-AC85-87E0ED72F769}">
      <dgm:prSet/>
      <dgm:spPr/>
      <dgm:t>
        <a:bodyPr/>
        <a:lstStyle/>
        <a:p>
          <a:r>
            <a:rPr lang="en-US"/>
            <a:t>Plan</a:t>
          </a:r>
        </a:p>
      </dgm:t>
    </dgm:pt>
    <dgm:pt modelId="{61F8EA46-F463-46C1-A83C-50D3DE6B8555}" type="parTrans" cxnId="{F76764D8-B656-4A22-92F0-43848CA57E7E}">
      <dgm:prSet/>
      <dgm:spPr/>
      <dgm:t>
        <a:bodyPr/>
        <a:lstStyle/>
        <a:p>
          <a:endParaRPr lang="en-US"/>
        </a:p>
      </dgm:t>
    </dgm:pt>
    <dgm:pt modelId="{230D32F8-E503-4252-93FF-3824BBD09F27}" type="sibTrans" cxnId="{F76764D8-B656-4A22-92F0-43848CA57E7E}">
      <dgm:prSet/>
      <dgm:spPr/>
      <dgm:t>
        <a:bodyPr/>
        <a:lstStyle/>
        <a:p>
          <a:endParaRPr lang="en-US"/>
        </a:p>
      </dgm:t>
    </dgm:pt>
    <dgm:pt modelId="{C1476EA0-22E0-4E97-9EE7-73C02D2E0A51}">
      <dgm:prSet/>
      <dgm:spPr/>
      <dgm:t>
        <a:bodyPr/>
        <a:lstStyle/>
        <a:p>
          <a:r>
            <a:rPr lang="en-US"/>
            <a:t>Plan scope management</a:t>
          </a:r>
        </a:p>
      </dgm:t>
    </dgm:pt>
    <dgm:pt modelId="{63C5485A-B1C3-422A-A98F-1E641792C2A1}" type="parTrans" cxnId="{F36675A5-AFD0-4D22-9FD9-75457360D35A}">
      <dgm:prSet/>
      <dgm:spPr/>
      <dgm:t>
        <a:bodyPr/>
        <a:lstStyle/>
        <a:p>
          <a:endParaRPr lang="en-US"/>
        </a:p>
      </dgm:t>
    </dgm:pt>
    <dgm:pt modelId="{980B637B-4451-428E-9FEF-9A6477CF2B7D}" type="sibTrans" cxnId="{F36675A5-AFD0-4D22-9FD9-75457360D35A}">
      <dgm:prSet/>
      <dgm:spPr/>
      <dgm:t>
        <a:bodyPr/>
        <a:lstStyle/>
        <a:p>
          <a:endParaRPr lang="en-US"/>
        </a:p>
      </dgm:t>
    </dgm:pt>
    <dgm:pt modelId="{5D2CD111-5ACD-4B70-B74F-0185BB8E4CCF}">
      <dgm:prSet/>
      <dgm:spPr/>
      <dgm:t>
        <a:bodyPr/>
        <a:lstStyle/>
        <a:p>
          <a:r>
            <a:rPr lang="en-US"/>
            <a:t>Collect</a:t>
          </a:r>
        </a:p>
      </dgm:t>
    </dgm:pt>
    <dgm:pt modelId="{8DBBFA38-2CEC-4487-BED3-B2F3D1AE809B}" type="parTrans" cxnId="{361709AE-2E81-498F-94FB-280D6441F8F2}">
      <dgm:prSet/>
      <dgm:spPr/>
      <dgm:t>
        <a:bodyPr/>
        <a:lstStyle/>
        <a:p>
          <a:endParaRPr lang="en-US"/>
        </a:p>
      </dgm:t>
    </dgm:pt>
    <dgm:pt modelId="{556D9421-CF09-4319-A028-4FD8B313A278}" type="sibTrans" cxnId="{361709AE-2E81-498F-94FB-280D6441F8F2}">
      <dgm:prSet/>
      <dgm:spPr/>
      <dgm:t>
        <a:bodyPr/>
        <a:lstStyle/>
        <a:p>
          <a:endParaRPr lang="en-US"/>
        </a:p>
      </dgm:t>
    </dgm:pt>
    <dgm:pt modelId="{C628665A-44F8-4C4D-93D9-401C511CEF3C}">
      <dgm:prSet/>
      <dgm:spPr/>
      <dgm:t>
        <a:bodyPr/>
        <a:lstStyle/>
        <a:p>
          <a:r>
            <a:rPr lang="en-US"/>
            <a:t>Collect requirements</a:t>
          </a:r>
        </a:p>
      </dgm:t>
    </dgm:pt>
    <dgm:pt modelId="{89D6C09E-3530-4AF5-BC64-39F10453ADF8}" type="parTrans" cxnId="{21CF6BE3-9DAB-4E69-B0EE-94633263CB84}">
      <dgm:prSet/>
      <dgm:spPr/>
      <dgm:t>
        <a:bodyPr/>
        <a:lstStyle/>
        <a:p>
          <a:endParaRPr lang="en-US"/>
        </a:p>
      </dgm:t>
    </dgm:pt>
    <dgm:pt modelId="{64AADBB1-2C18-4555-94D9-8D85ED60D37B}" type="sibTrans" cxnId="{21CF6BE3-9DAB-4E69-B0EE-94633263CB84}">
      <dgm:prSet/>
      <dgm:spPr/>
      <dgm:t>
        <a:bodyPr/>
        <a:lstStyle/>
        <a:p>
          <a:endParaRPr lang="en-US"/>
        </a:p>
      </dgm:t>
    </dgm:pt>
    <dgm:pt modelId="{EFA4A10A-6A40-45C1-A1A2-14BE91B35F77}">
      <dgm:prSet/>
      <dgm:spPr/>
      <dgm:t>
        <a:bodyPr/>
        <a:lstStyle/>
        <a:p>
          <a:r>
            <a:rPr lang="en-US"/>
            <a:t>Define</a:t>
          </a:r>
        </a:p>
      </dgm:t>
    </dgm:pt>
    <dgm:pt modelId="{98096C68-1468-4445-B42F-9104B69AB741}" type="parTrans" cxnId="{0B08A238-AB40-46AC-AA23-FB7EAA3E94C5}">
      <dgm:prSet/>
      <dgm:spPr/>
      <dgm:t>
        <a:bodyPr/>
        <a:lstStyle/>
        <a:p>
          <a:endParaRPr lang="en-US"/>
        </a:p>
      </dgm:t>
    </dgm:pt>
    <dgm:pt modelId="{A594FB32-372B-420D-A3F0-B4C94221CCEB}" type="sibTrans" cxnId="{0B08A238-AB40-46AC-AA23-FB7EAA3E94C5}">
      <dgm:prSet/>
      <dgm:spPr/>
      <dgm:t>
        <a:bodyPr/>
        <a:lstStyle/>
        <a:p>
          <a:endParaRPr lang="en-US"/>
        </a:p>
      </dgm:t>
    </dgm:pt>
    <dgm:pt modelId="{AD70114C-A1DA-4158-8C7B-4C90AB229F3C}">
      <dgm:prSet/>
      <dgm:spPr/>
      <dgm:t>
        <a:bodyPr/>
        <a:lstStyle/>
        <a:p>
          <a:r>
            <a:rPr lang="en-US"/>
            <a:t>Define scope</a:t>
          </a:r>
        </a:p>
      </dgm:t>
    </dgm:pt>
    <dgm:pt modelId="{1799E028-54A3-492A-919A-DF2AB332E9D1}" type="parTrans" cxnId="{1A3CF5ED-7FEA-49B3-84E2-474E68E42220}">
      <dgm:prSet/>
      <dgm:spPr/>
      <dgm:t>
        <a:bodyPr/>
        <a:lstStyle/>
        <a:p>
          <a:endParaRPr lang="en-US"/>
        </a:p>
      </dgm:t>
    </dgm:pt>
    <dgm:pt modelId="{CC3C8FA0-5624-4541-9EB7-DBCF009D1387}" type="sibTrans" cxnId="{1A3CF5ED-7FEA-49B3-84E2-474E68E42220}">
      <dgm:prSet/>
      <dgm:spPr/>
      <dgm:t>
        <a:bodyPr/>
        <a:lstStyle/>
        <a:p>
          <a:endParaRPr lang="en-US"/>
        </a:p>
      </dgm:t>
    </dgm:pt>
    <dgm:pt modelId="{AA9AADC8-3B2B-4EA0-B546-6DD6F0B79AB9}">
      <dgm:prSet/>
      <dgm:spPr/>
      <dgm:t>
        <a:bodyPr/>
        <a:lstStyle/>
        <a:p>
          <a:r>
            <a:rPr lang="en-US"/>
            <a:t>Create</a:t>
          </a:r>
        </a:p>
      </dgm:t>
    </dgm:pt>
    <dgm:pt modelId="{863088B4-6F4F-4937-B4B9-4BE6E56F9E98}" type="parTrans" cxnId="{38B3FC99-87F3-4289-A614-61717EDB1A50}">
      <dgm:prSet/>
      <dgm:spPr/>
      <dgm:t>
        <a:bodyPr/>
        <a:lstStyle/>
        <a:p>
          <a:endParaRPr lang="en-US"/>
        </a:p>
      </dgm:t>
    </dgm:pt>
    <dgm:pt modelId="{23495314-F2F1-431D-B1D3-8137057C51BB}" type="sibTrans" cxnId="{38B3FC99-87F3-4289-A614-61717EDB1A50}">
      <dgm:prSet/>
      <dgm:spPr/>
      <dgm:t>
        <a:bodyPr/>
        <a:lstStyle/>
        <a:p>
          <a:endParaRPr lang="en-US"/>
        </a:p>
      </dgm:t>
    </dgm:pt>
    <dgm:pt modelId="{6DF27DA3-B517-4460-8DC0-C5159191ACDF}">
      <dgm:prSet/>
      <dgm:spPr/>
      <dgm:t>
        <a:bodyPr/>
        <a:lstStyle/>
        <a:p>
          <a:r>
            <a:rPr lang="en-US"/>
            <a:t>Create WBS</a:t>
          </a:r>
        </a:p>
      </dgm:t>
    </dgm:pt>
    <dgm:pt modelId="{F6470094-6F05-454A-9E21-7AF503D69367}" type="parTrans" cxnId="{D5329871-6EA8-4F47-93C4-1540DE80624A}">
      <dgm:prSet/>
      <dgm:spPr/>
      <dgm:t>
        <a:bodyPr/>
        <a:lstStyle/>
        <a:p>
          <a:endParaRPr lang="en-US"/>
        </a:p>
      </dgm:t>
    </dgm:pt>
    <dgm:pt modelId="{4EA6ABAE-AC8C-4E97-8CAD-243903D80A00}" type="sibTrans" cxnId="{D5329871-6EA8-4F47-93C4-1540DE80624A}">
      <dgm:prSet/>
      <dgm:spPr/>
      <dgm:t>
        <a:bodyPr/>
        <a:lstStyle/>
        <a:p>
          <a:endParaRPr lang="en-US"/>
        </a:p>
      </dgm:t>
    </dgm:pt>
    <dgm:pt modelId="{B417F20A-C384-4328-85E0-8F75A2821B8A}">
      <dgm:prSet/>
      <dgm:spPr/>
      <dgm:t>
        <a:bodyPr/>
        <a:lstStyle/>
        <a:p>
          <a:r>
            <a:rPr lang="en-US"/>
            <a:t>Validate</a:t>
          </a:r>
        </a:p>
      </dgm:t>
    </dgm:pt>
    <dgm:pt modelId="{0F7C03C1-A501-4D77-A30A-54B58D03B840}" type="parTrans" cxnId="{0B1B05D1-55E1-4C24-906C-5EAB8B8C1CCC}">
      <dgm:prSet/>
      <dgm:spPr/>
      <dgm:t>
        <a:bodyPr/>
        <a:lstStyle/>
        <a:p>
          <a:endParaRPr lang="en-US"/>
        </a:p>
      </dgm:t>
    </dgm:pt>
    <dgm:pt modelId="{F9C6A037-E097-4C48-ADA0-F916CC3F06D0}" type="sibTrans" cxnId="{0B1B05D1-55E1-4C24-906C-5EAB8B8C1CCC}">
      <dgm:prSet/>
      <dgm:spPr/>
      <dgm:t>
        <a:bodyPr/>
        <a:lstStyle/>
        <a:p>
          <a:endParaRPr lang="en-US"/>
        </a:p>
      </dgm:t>
    </dgm:pt>
    <dgm:pt modelId="{70729D5D-366B-4CD6-BEBD-ACD3A669F1EE}">
      <dgm:prSet/>
      <dgm:spPr/>
      <dgm:t>
        <a:bodyPr/>
        <a:lstStyle/>
        <a:p>
          <a:r>
            <a:rPr lang="en-US"/>
            <a:t>Validate scope</a:t>
          </a:r>
        </a:p>
      </dgm:t>
    </dgm:pt>
    <dgm:pt modelId="{716135C5-0E1C-4C62-BF88-2BB677583118}" type="parTrans" cxnId="{116D9190-5A0F-426A-A053-3B33098860B9}">
      <dgm:prSet/>
      <dgm:spPr/>
      <dgm:t>
        <a:bodyPr/>
        <a:lstStyle/>
        <a:p>
          <a:endParaRPr lang="en-US"/>
        </a:p>
      </dgm:t>
    </dgm:pt>
    <dgm:pt modelId="{8E6C99F2-35AB-4FF4-BEC1-536D9EA22D2D}" type="sibTrans" cxnId="{116D9190-5A0F-426A-A053-3B33098860B9}">
      <dgm:prSet/>
      <dgm:spPr/>
      <dgm:t>
        <a:bodyPr/>
        <a:lstStyle/>
        <a:p>
          <a:endParaRPr lang="en-US"/>
        </a:p>
      </dgm:t>
    </dgm:pt>
    <dgm:pt modelId="{07899380-2B1B-4533-9D00-757216EFED81}">
      <dgm:prSet/>
      <dgm:spPr/>
      <dgm:t>
        <a:bodyPr/>
        <a:lstStyle/>
        <a:p>
          <a:r>
            <a:rPr lang="en-US"/>
            <a:t>Control</a:t>
          </a:r>
        </a:p>
      </dgm:t>
    </dgm:pt>
    <dgm:pt modelId="{1D42C27B-AB2D-422B-B94A-29F0ED0FD7F4}" type="parTrans" cxnId="{4213B512-FE93-4BF2-923F-E69031F23855}">
      <dgm:prSet/>
      <dgm:spPr/>
      <dgm:t>
        <a:bodyPr/>
        <a:lstStyle/>
        <a:p>
          <a:endParaRPr lang="en-US"/>
        </a:p>
      </dgm:t>
    </dgm:pt>
    <dgm:pt modelId="{79666A35-E34D-49CF-9F90-5B1226FA279E}" type="sibTrans" cxnId="{4213B512-FE93-4BF2-923F-E69031F23855}">
      <dgm:prSet/>
      <dgm:spPr/>
      <dgm:t>
        <a:bodyPr/>
        <a:lstStyle/>
        <a:p>
          <a:endParaRPr lang="en-US"/>
        </a:p>
      </dgm:t>
    </dgm:pt>
    <dgm:pt modelId="{6D00EC91-7526-42B7-9DBC-627246B6A4ED}">
      <dgm:prSet/>
      <dgm:spPr/>
      <dgm:t>
        <a:bodyPr/>
        <a:lstStyle/>
        <a:p>
          <a:r>
            <a:rPr lang="en-US"/>
            <a:t>Control scope</a:t>
          </a:r>
        </a:p>
      </dgm:t>
    </dgm:pt>
    <dgm:pt modelId="{FC9A1D68-8287-41BF-8B5D-C18CABC35D84}" type="parTrans" cxnId="{CA10EB5E-D0B4-47B9-9EF6-403BCBAA3E06}">
      <dgm:prSet/>
      <dgm:spPr/>
      <dgm:t>
        <a:bodyPr/>
        <a:lstStyle/>
        <a:p>
          <a:endParaRPr lang="en-US"/>
        </a:p>
      </dgm:t>
    </dgm:pt>
    <dgm:pt modelId="{568FC2AB-1834-42EB-80D1-A77EEFC3D926}" type="sibTrans" cxnId="{CA10EB5E-D0B4-47B9-9EF6-403BCBAA3E06}">
      <dgm:prSet/>
      <dgm:spPr/>
      <dgm:t>
        <a:bodyPr/>
        <a:lstStyle/>
        <a:p>
          <a:endParaRPr lang="en-US"/>
        </a:p>
      </dgm:t>
    </dgm:pt>
    <dgm:pt modelId="{811CBCAD-50BE-47A8-82D0-4FAC044B3320}" type="pres">
      <dgm:prSet presAssocID="{00EA69C3-8F35-4484-9A2A-C2187DC08E71}" presName="Name0" presStyleCnt="0">
        <dgm:presLayoutVars>
          <dgm:dir/>
          <dgm:animLvl val="lvl"/>
          <dgm:resizeHandles val="exact"/>
        </dgm:presLayoutVars>
      </dgm:prSet>
      <dgm:spPr/>
    </dgm:pt>
    <dgm:pt modelId="{4CAFB13B-C56A-4029-AE7F-4217A8A7D790}" type="pres">
      <dgm:prSet presAssocID="{07899380-2B1B-4533-9D00-757216EFED81}" presName="boxAndChildren" presStyleCnt="0"/>
      <dgm:spPr/>
    </dgm:pt>
    <dgm:pt modelId="{B50DA279-726E-4D9A-A275-9FEF5782D010}" type="pres">
      <dgm:prSet presAssocID="{07899380-2B1B-4533-9D00-757216EFED81}" presName="parentTextBox" presStyleLbl="alignNode1" presStyleIdx="0" presStyleCnt="6"/>
      <dgm:spPr/>
    </dgm:pt>
    <dgm:pt modelId="{BBAAAEEF-EF5D-410F-948C-800662309CCB}" type="pres">
      <dgm:prSet presAssocID="{07899380-2B1B-4533-9D00-757216EFED81}" presName="descendantBox" presStyleLbl="bgAccFollowNode1" presStyleIdx="0" presStyleCnt="6"/>
      <dgm:spPr/>
    </dgm:pt>
    <dgm:pt modelId="{D2C58083-4CAA-4A6E-BA24-E2BDF59989AB}" type="pres">
      <dgm:prSet presAssocID="{F9C6A037-E097-4C48-ADA0-F916CC3F06D0}" presName="sp" presStyleCnt="0"/>
      <dgm:spPr/>
    </dgm:pt>
    <dgm:pt modelId="{01C64DB7-449B-41BF-9E3F-DCC376F6A23B}" type="pres">
      <dgm:prSet presAssocID="{B417F20A-C384-4328-85E0-8F75A2821B8A}" presName="arrowAndChildren" presStyleCnt="0"/>
      <dgm:spPr/>
    </dgm:pt>
    <dgm:pt modelId="{4C271820-237A-442A-83DC-613B0257D815}" type="pres">
      <dgm:prSet presAssocID="{B417F20A-C384-4328-85E0-8F75A2821B8A}" presName="parentTextArrow" presStyleLbl="node1" presStyleIdx="0" presStyleCnt="0"/>
      <dgm:spPr/>
    </dgm:pt>
    <dgm:pt modelId="{70995433-B76D-4311-8BEF-B1D8CC81C57A}" type="pres">
      <dgm:prSet presAssocID="{B417F20A-C384-4328-85E0-8F75A2821B8A}" presName="arrow" presStyleLbl="alignNode1" presStyleIdx="1" presStyleCnt="6"/>
      <dgm:spPr/>
    </dgm:pt>
    <dgm:pt modelId="{00FA2455-AAB0-47F5-B190-904AF390EB27}" type="pres">
      <dgm:prSet presAssocID="{B417F20A-C384-4328-85E0-8F75A2821B8A}" presName="descendantArrow" presStyleLbl="bgAccFollowNode1" presStyleIdx="1" presStyleCnt="6"/>
      <dgm:spPr/>
    </dgm:pt>
    <dgm:pt modelId="{72D20C00-17EC-4CAA-B10F-2FEBEDB9CBAF}" type="pres">
      <dgm:prSet presAssocID="{23495314-F2F1-431D-B1D3-8137057C51BB}" presName="sp" presStyleCnt="0"/>
      <dgm:spPr/>
    </dgm:pt>
    <dgm:pt modelId="{E2DF0F3E-714E-4D59-B8AC-F79B7BAF4D18}" type="pres">
      <dgm:prSet presAssocID="{AA9AADC8-3B2B-4EA0-B546-6DD6F0B79AB9}" presName="arrowAndChildren" presStyleCnt="0"/>
      <dgm:spPr/>
    </dgm:pt>
    <dgm:pt modelId="{3172E964-83A0-4897-970D-673D96FFA5F4}" type="pres">
      <dgm:prSet presAssocID="{AA9AADC8-3B2B-4EA0-B546-6DD6F0B79AB9}" presName="parentTextArrow" presStyleLbl="node1" presStyleIdx="0" presStyleCnt="0"/>
      <dgm:spPr/>
    </dgm:pt>
    <dgm:pt modelId="{253CA231-1303-4408-B7DB-B711AD86CD5D}" type="pres">
      <dgm:prSet presAssocID="{AA9AADC8-3B2B-4EA0-B546-6DD6F0B79AB9}" presName="arrow" presStyleLbl="alignNode1" presStyleIdx="2" presStyleCnt="6"/>
      <dgm:spPr/>
    </dgm:pt>
    <dgm:pt modelId="{C5FF213D-1DFA-41F7-ABD2-5A2409E164B6}" type="pres">
      <dgm:prSet presAssocID="{AA9AADC8-3B2B-4EA0-B546-6DD6F0B79AB9}" presName="descendantArrow" presStyleLbl="bgAccFollowNode1" presStyleIdx="2" presStyleCnt="6"/>
      <dgm:spPr/>
    </dgm:pt>
    <dgm:pt modelId="{2A45E405-1ECE-46B8-94EC-6612424E7848}" type="pres">
      <dgm:prSet presAssocID="{A594FB32-372B-420D-A3F0-B4C94221CCEB}" presName="sp" presStyleCnt="0"/>
      <dgm:spPr/>
    </dgm:pt>
    <dgm:pt modelId="{968CD953-F91F-4881-9AB5-369FA9C9942A}" type="pres">
      <dgm:prSet presAssocID="{EFA4A10A-6A40-45C1-A1A2-14BE91B35F77}" presName="arrowAndChildren" presStyleCnt="0"/>
      <dgm:spPr/>
    </dgm:pt>
    <dgm:pt modelId="{8FE5B6DE-FC22-431C-AD7D-079BF4654F57}" type="pres">
      <dgm:prSet presAssocID="{EFA4A10A-6A40-45C1-A1A2-14BE91B35F77}" presName="parentTextArrow" presStyleLbl="node1" presStyleIdx="0" presStyleCnt="0"/>
      <dgm:spPr/>
    </dgm:pt>
    <dgm:pt modelId="{55C1F71C-3454-4286-85BD-BA82D35F5888}" type="pres">
      <dgm:prSet presAssocID="{EFA4A10A-6A40-45C1-A1A2-14BE91B35F77}" presName="arrow" presStyleLbl="alignNode1" presStyleIdx="3" presStyleCnt="6"/>
      <dgm:spPr/>
    </dgm:pt>
    <dgm:pt modelId="{4D9DDC9B-C99B-49F3-8E0F-D62E67703BCC}" type="pres">
      <dgm:prSet presAssocID="{EFA4A10A-6A40-45C1-A1A2-14BE91B35F77}" presName="descendantArrow" presStyleLbl="bgAccFollowNode1" presStyleIdx="3" presStyleCnt="6"/>
      <dgm:spPr/>
    </dgm:pt>
    <dgm:pt modelId="{2EE0F5E8-0DC9-43AD-BC45-0D35C3E3D50D}" type="pres">
      <dgm:prSet presAssocID="{556D9421-CF09-4319-A028-4FD8B313A278}" presName="sp" presStyleCnt="0"/>
      <dgm:spPr/>
    </dgm:pt>
    <dgm:pt modelId="{68810BA7-0080-4669-8E1A-0594D9DD27C3}" type="pres">
      <dgm:prSet presAssocID="{5D2CD111-5ACD-4B70-B74F-0185BB8E4CCF}" presName="arrowAndChildren" presStyleCnt="0"/>
      <dgm:spPr/>
    </dgm:pt>
    <dgm:pt modelId="{E5000E3F-13DF-4125-9C6B-CECF475EC0B1}" type="pres">
      <dgm:prSet presAssocID="{5D2CD111-5ACD-4B70-B74F-0185BB8E4CCF}" presName="parentTextArrow" presStyleLbl="node1" presStyleIdx="0" presStyleCnt="0"/>
      <dgm:spPr/>
    </dgm:pt>
    <dgm:pt modelId="{F990E251-C45D-43B9-81CE-AB1F59738047}" type="pres">
      <dgm:prSet presAssocID="{5D2CD111-5ACD-4B70-B74F-0185BB8E4CCF}" presName="arrow" presStyleLbl="alignNode1" presStyleIdx="4" presStyleCnt="6"/>
      <dgm:spPr/>
    </dgm:pt>
    <dgm:pt modelId="{63D4EB5C-D8A6-4BFB-811C-74256B485CE6}" type="pres">
      <dgm:prSet presAssocID="{5D2CD111-5ACD-4B70-B74F-0185BB8E4CCF}" presName="descendantArrow" presStyleLbl="bgAccFollowNode1" presStyleIdx="4" presStyleCnt="6"/>
      <dgm:spPr/>
    </dgm:pt>
    <dgm:pt modelId="{CB062686-ED6B-410F-86A6-0E4206803848}" type="pres">
      <dgm:prSet presAssocID="{230D32F8-E503-4252-93FF-3824BBD09F27}" presName="sp" presStyleCnt="0"/>
      <dgm:spPr/>
    </dgm:pt>
    <dgm:pt modelId="{B6DD225C-77EE-44CB-9255-291694704270}" type="pres">
      <dgm:prSet presAssocID="{A71532AA-5900-4DDF-AC85-87E0ED72F769}" presName="arrowAndChildren" presStyleCnt="0"/>
      <dgm:spPr/>
    </dgm:pt>
    <dgm:pt modelId="{43B3546F-2BF9-405C-AA90-ACF0D6F3F563}" type="pres">
      <dgm:prSet presAssocID="{A71532AA-5900-4DDF-AC85-87E0ED72F769}" presName="parentTextArrow" presStyleLbl="node1" presStyleIdx="0" presStyleCnt="0"/>
      <dgm:spPr/>
    </dgm:pt>
    <dgm:pt modelId="{7006407B-B31B-4657-8D4A-3DF77C28A9E3}" type="pres">
      <dgm:prSet presAssocID="{A71532AA-5900-4DDF-AC85-87E0ED72F769}" presName="arrow" presStyleLbl="alignNode1" presStyleIdx="5" presStyleCnt="6"/>
      <dgm:spPr/>
    </dgm:pt>
    <dgm:pt modelId="{DFDD382D-15B1-4AF7-A527-02562556C6C6}" type="pres">
      <dgm:prSet presAssocID="{A71532AA-5900-4DDF-AC85-87E0ED72F769}" presName="descendantArrow" presStyleLbl="bgAccFollowNode1" presStyleIdx="5" presStyleCnt="6"/>
      <dgm:spPr/>
    </dgm:pt>
  </dgm:ptLst>
  <dgm:cxnLst>
    <dgm:cxn modelId="{7231160B-0282-4C1D-AFD8-2B57212BF612}" type="presOf" srcId="{AA9AADC8-3B2B-4EA0-B546-6DD6F0B79AB9}" destId="{253CA231-1303-4408-B7DB-B711AD86CD5D}" srcOrd="1" destOrd="0" presId="urn:microsoft.com/office/officeart/2016/7/layout/VerticalDownArrowProcess"/>
    <dgm:cxn modelId="{9A2E6910-AADC-476A-AE79-FF6AD67ED553}" type="presOf" srcId="{B417F20A-C384-4328-85E0-8F75A2821B8A}" destId="{4C271820-237A-442A-83DC-613B0257D815}" srcOrd="0" destOrd="0" presId="urn:microsoft.com/office/officeart/2016/7/layout/VerticalDownArrowProcess"/>
    <dgm:cxn modelId="{C693FB11-6C49-4D82-9166-A03610692D26}" type="presOf" srcId="{EFA4A10A-6A40-45C1-A1A2-14BE91B35F77}" destId="{8FE5B6DE-FC22-431C-AD7D-079BF4654F57}" srcOrd="0" destOrd="0" presId="urn:microsoft.com/office/officeart/2016/7/layout/VerticalDownArrowProcess"/>
    <dgm:cxn modelId="{4213B512-FE93-4BF2-923F-E69031F23855}" srcId="{00EA69C3-8F35-4484-9A2A-C2187DC08E71}" destId="{07899380-2B1B-4533-9D00-757216EFED81}" srcOrd="5" destOrd="0" parTransId="{1D42C27B-AB2D-422B-B94A-29F0ED0FD7F4}" sibTransId="{79666A35-E34D-49CF-9F90-5B1226FA279E}"/>
    <dgm:cxn modelId="{E75C8A14-B0EA-44FC-8B98-0AC0A8663B9C}" type="presOf" srcId="{C1476EA0-22E0-4E97-9EE7-73C02D2E0A51}" destId="{DFDD382D-15B1-4AF7-A527-02562556C6C6}" srcOrd="0" destOrd="0" presId="urn:microsoft.com/office/officeart/2016/7/layout/VerticalDownArrowProcess"/>
    <dgm:cxn modelId="{CE9F6827-1FCA-4C62-AE8C-8319B038C759}" type="presOf" srcId="{AD70114C-A1DA-4158-8C7B-4C90AB229F3C}" destId="{4D9DDC9B-C99B-49F3-8E0F-D62E67703BCC}" srcOrd="0" destOrd="0" presId="urn:microsoft.com/office/officeart/2016/7/layout/VerticalDownArrowProcess"/>
    <dgm:cxn modelId="{A565D52D-5FF0-4889-BD38-9BAC027D5E9C}" type="presOf" srcId="{AA9AADC8-3B2B-4EA0-B546-6DD6F0B79AB9}" destId="{3172E964-83A0-4897-970D-673D96FFA5F4}" srcOrd="0" destOrd="0" presId="urn:microsoft.com/office/officeart/2016/7/layout/VerticalDownArrowProcess"/>
    <dgm:cxn modelId="{3D6A3536-9938-46A8-878A-1DACD162DF97}" type="presOf" srcId="{EFA4A10A-6A40-45C1-A1A2-14BE91B35F77}" destId="{55C1F71C-3454-4286-85BD-BA82D35F5888}" srcOrd="1" destOrd="0" presId="urn:microsoft.com/office/officeart/2016/7/layout/VerticalDownArrowProcess"/>
    <dgm:cxn modelId="{0B08A238-AB40-46AC-AA23-FB7EAA3E94C5}" srcId="{00EA69C3-8F35-4484-9A2A-C2187DC08E71}" destId="{EFA4A10A-6A40-45C1-A1A2-14BE91B35F77}" srcOrd="2" destOrd="0" parTransId="{98096C68-1468-4445-B42F-9104B69AB741}" sibTransId="{A594FB32-372B-420D-A3F0-B4C94221CCEB}"/>
    <dgm:cxn modelId="{CA10EB5E-D0B4-47B9-9EF6-403BCBAA3E06}" srcId="{07899380-2B1B-4533-9D00-757216EFED81}" destId="{6D00EC91-7526-42B7-9DBC-627246B6A4ED}" srcOrd="0" destOrd="0" parTransId="{FC9A1D68-8287-41BF-8B5D-C18CABC35D84}" sibTransId="{568FC2AB-1834-42EB-80D1-A77EEFC3D926}"/>
    <dgm:cxn modelId="{5936F062-DE12-42A3-AF7C-94F8CDF060BD}" type="presOf" srcId="{C628665A-44F8-4C4D-93D9-401C511CEF3C}" destId="{63D4EB5C-D8A6-4BFB-811C-74256B485CE6}" srcOrd="0" destOrd="0" presId="urn:microsoft.com/office/officeart/2016/7/layout/VerticalDownArrowProcess"/>
    <dgm:cxn modelId="{AED76445-C586-4890-A222-363E1CF1FD09}" type="presOf" srcId="{6DF27DA3-B517-4460-8DC0-C5159191ACDF}" destId="{C5FF213D-1DFA-41F7-ABD2-5A2409E164B6}" srcOrd="0" destOrd="0" presId="urn:microsoft.com/office/officeart/2016/7/layout/VerticalDownArrowProcess"/>
    <dgm:cxn modelId="{93015051-802C-425B-8C29-1A6A5C53B895}" type="presOf" srcId="{5D2CD111-5ACD-4B70-B74F-0185BB8E4CCF}" destId="{F990E251-C45D-43B9-81CE-AB1F59738047}" srcOrd="1" destOrd="0" presId="urn:microsoft.com/office/officeart/2016/7/layout/VerticalDownArrowProcess"/>
    <dgm:cxn modelId="{D5329871-6EA8-4F47-93C4-1540DE80624A}" srcId="{AA9AADC8-3B2B-4EA0-B546-6DD6F0B79AB9}" destId="{6DF27DA3-B517-4460-8DC0-C5159191ACDF}" srcOrd="0" destOrd="0" parTransId="{F6470094-6F05-454A-9E21-7AF503D69367}" sibTransId="{4EA6ABAE-AC8C-4E97-8CAD-243903D80A00}"/>
    <dgm:cxn modelId="{116D9190-5A0F-426A-A053-3B33098860B9}" srcId="{B417F20A-C384-4328-85E0-8F75A2821B8A}" destId="{70729D5D-366B-4CD6-BEBD-ACD3A669F1EE}" srcOrd="0" destOrd="0" parTransId="{716135C5-0E1C-4C62-BF88-2BB677583118}" sibTransId="{8E6C99F2-35AB-4FF4-BEC1-536D9EA22D2D}"/>
    <dgm:cxn modelId="{A4555399-289E-4870-AC7F-7E4BB5AC03DC}" type="presOf" srcId="{6D00EC91-7526-42B7-9DBC-627246B6A4ED}" destId="{BBAAAEEF-EF5D-410F-948C-800662309CCB}" srcOrd="0" destOrd="0" presId="urn:microsoft.com/office/officeart/2016/7/layout/VerticalDownArrowProcess"/>
    <dgm:cxn modelId="{38B3FC99-87F3-4289-A614-61717EDB1A50}" srcId="{00EA69C3-8F35-4484-9A2A-C2187DC08E71}" destId="{AA9AADC8-3B2B-4EA0-B546-6DD6F0B79AB9}" srcOrd="3" destOrd="0" parTransId="{863088B4-6F4F-4937-B4B9-4BE6E56F9E98}" sibTransId="{23495314-F2F1-431D-B1D3-8137057C51BB}"/>
    <dgm:cxn modelId="{0AEBDD9D-6D79-4C37-8064-F067B9D12316}" type="presOf" srcId="{A71532AA-5900-4DDF-AC85-87E0ED72F769}" destId="{7006407B-B31B-4657-8D4A-3DF77C28A9E3}" srcOrd="1" destOrd="0" presId="urn:microsoft.com/office/officeart/2016/7/layout/VerticalDownArrowProcess"/>
    <dgm:cxn modelId="{8E76F8A3-00CA-40E6-8ED0-59772AEC3295}" type="presOf" srcId="{70729D5D-366B-4CD6-BEBD-ACD3A669F1EE}" destId="{00FA2455-AAB0-47F5-B190-904AF390EB27}" srcOrd="0" destOrd="0" presId="urn:microsoft.com/office/officeart/2016/7/layout/VerticalDownArrowProcess"/>
    <dgm:cxn modelId="{F36675A5-AFD0-4D22-9FD9-75457360D35A}" srcId="{A71532AA-5900-4DDF-AC85-87E0ED72F769}" destId="{C1476EA0-22E0-4E97-9EE7-73C02D2E0A51}" srcOrd="0" destOrd="0" parTransId="{63C5485A-B1C3-422A-A98F-1E641792C2A1}" sibTransId="{980B637B-4451-428E-9FEF-9A6477CF2B7D}"/>
    <dgm:cxn modelId="{361709AE-2E81-498F-94FB-280D6441F8F2}" srcId="{00EA69C3-8F35-4484-9A2A-C2187DC08E71}" destId="{5D2CD111-5ACD-4B70-B74F-0185BB8E4CCF}" srcOrd="1" destOrd="0" parTransId="{8DBBFA38-2CEC-4487-BED3-B2F3D1AE809B}" sibTransId="{556D9421-CF09-4319-A028-4FD8B313A278}"/>
    <dgm:cxn modelId="{0ACC12B7-57B9-46CC-A3F0-82EA9AA2C05E}" type="presOf" srcId="{00EA69C3-8F35-4484-9A2A-C2187DC08E71}" destId="{811CBCAD-50BE-47A8-82D0-4FAC044B3320}" srcOrd="0" destOrd="0" presId="urn:microsoft.com/office/officeart/2016/7/layout/VerticalDownArrowProcess"/>
    <dgm:cxn modelId="{CAC98DBC-E3A2-4B3C-9593-C48DD703F57D}" type="presOf" srcId="{B417F20A-C384-4328-85E0-8F75A2821B8A}" destId="{70995433-B76D-4311-8BEF-B1D8CC81C57A}" srcOrd="1" destOrd="0" presId="urn:microsoft.com/office/officeart/2016/7/layout/VerticalDownArrowProcess"/>
    <dgm:cxn modelId="{0B1B05D1-55E1-4C24-906C-5EAB8B8C1CCC}" srcId="{00EA69C3-8F35-4484-9A2A-C2187DC08E71}" destId="{B417F20A-C384-4328-85E0-8F75A2821B8A}" srcOrd="4" destOrd="0" parTransId="{0F7C03C1-A501-4D77-A30A-54B58D03B840}" sibTransId="{F9C6A037-E097-4C48-ADA0-F916CC3F06D0}"/>
    <dgm:cxn modelId="{8EB769D6-40B6-4F29-B236-9F298AC47EDB}" type="presOf" srcId="{07899380-2B1B-4533-9D00-757216EFED81}" destId="{B50DA279-726E-4D9A-A275-9FEF5782D010}" srcOrd="0" destOrd="0" presId="urn:microsoft.com/office/officeart/2016/7/layout/VerticalDownArrowProcess"/>
    <dgm:cxn modelId="{F76764D8-B656-4A22-92F0-43848CA57E7E}" srcId="{00EA69C3-8F35-4484-9A2A-C2187DC08E71}" destId="{A71532AA-5900-4DDF-AC85-87E0ED72F769}" srcOrd="0" destOrd="0" parTransId="{61F8EA46-F463-46C1-A83C-50D3DE6B8555}" sibTransId="{230D32F8-E503-4252-93FF-3824BBD09F27}"/>
    <dgm:cxn modelId="{8BE508E0-A437-4CFB-999B-F97099E897FC}" type="presOf" srcId="{5D2CD111-5ACD-4B70-B74F-0185BB8E4CCF}" destId="{E5000E3F-13DF-4125-9C6B-CECF475EC0B1}" srcOrd="0" destOrd="0" presId="urn:microsoft.com/office/officeart/2016/7/layout/VerticalDownArrowProcess"/>
    <dgm:cxn modelId="{21CF6BE3-9DAB-4E69-B0EE-94633263CB84}" srcId="{5D2CD111-5ACD-4B70-B74F-0185BB8E4CCF}" destId="{C628665A-44F8-4C4D-93D9-401C511CEF3C}" srcOrd="0" destOrd="0" parTransId="{89D6C09E-3530-4AF5-BC64-39F10453ADF8}" sibTransId="{64AADBB1-2C18-4555-94D9-8D85ED60D37B}"/>
    <dgm:cxn modelId="{1A3CF5ED-7FEA-49B3-84E2-474E68E42220}" srcId="{EFA4A10A-6A40-45C1-A1A2-14BE91B35F77}" destId="{AD70114C-A1DA-4158-8C7B-4C90AB229F3C}" srcOrd="0" destOrd="0" parTransId="{1799E028-54A3-492A-919A-DF2AB332E9D1}" sibTransId="{CC3C8FA0-5624-4541-9EB7-DBCF009D1387}"/>
    <dgm:cxn modelId="{75E166F8-5D82-4871-BC55-3C79E4CCDB61}" type="presOf" srcId="{A71532AA-5900-4DDF-AC85-87E0ED72F769}" destId="{43B3546F-2BF9-405C-AA90-ACF0D6F3F563}" srcOrd="0" destOrd="0" presId="urn:microsoft.com/office/officeart/2016/7/layout/VerticalDownArrowProcess"/>
    <dgm:cxn modelId="{3677E4D9-3849-4C03-AA6D-194F459B465D}" type="presParOf" srcId="{811CBCAD-50BE-47A8-82D0-4FAC044B3320}" destId="{4CAFB13B-C56A-4029-AE7F-4217A8A7D790}" srcOrd="0" destOrd="0" presId="urn:microsoft.com/office/officeart/2016/7/layout/VerticalDownArrowProcess"/>
    <dgm:cxn modelId="{58FBC96B-5BC9-4A62-989B-7E01725404CD}" type="presParOf" srcId="{4CAFB13B-C56A-4029-AE7F-4217A8A7D790}" destId="{B50DA279-726E-4D9A-A275-9FEF5782D010}" srcOrd="0" destOrd="0" presId="urn:microsoft.com/office/officeart/2016/7/layout/VerticalDownArrowProcess"/>
    <dgm:cxn modelId="{31C1E5E0-4CBD-4716-814E-750FB1664827}" type="presParOf" srcId="{4CAFB13B-C56A-4029-AE7F-4217A8A7D790}" destId="{BBAAAEEF-EF5D-410F-948C-800662309CCB}" srcOrd="1" destOrd="0" presId="urn:microsoft.com/office/officeart/2016/7/layout/VerticalDownArrowProcess"/>
    <dgm:cxn modelId="{1702BB06-0F76-438E-8B36-736F743260F6}" type="presParOf" srcId="{811CBCAD-50BE-47A8-82D0-4FAC044B3320}" destId="{D2C58083-4CAA-4A6E-BA24-E2BDF59989AB}" srcOrd="1" destOrd="0" presId="urn:microsoft.com/office/officeart/2016/7/layout/VerticalDownArrowProcess"/>
    <dgm:cxn modelId="{56E2F540-C08C-405C-B6E4-F6F944443563}" type="presParOf" srcId="{811CBCAD-50BE-47A8-82D0-4FAC044B3320}" destId="{01C64DB7-449B-41BF-9E3F-DCC376F6A23B}" srcOrd="2" destOrd="0" presId="urn:microsoft.com/office/officeart/2016/7/layout/VerticalDownArrowProcess"/>
    <dgm:cxn modelId="{C8E50EF7-E01D-4932-8EC1-A93BA778DB72}" type="presParOf" srcId="{01C64DB7-449B-41BF-9E3F-DCC376F6A23B}" destId="{4C271820-237A-442A-83DC-613B0257D815}" srcOrd="0" destOrd="0" presId="urn:microsoft.com/office/officeart/2016/7/layout/VerticalDownArrowProcess"/>
    <dgm:cxn modelId="{8F4D047F-4AAF-4194-A939-5B760A94E8ED}" type="presParOf" srcId="{01C64DB7-449B-41BF-9E3F-DCC376F6A23B}" destId="{70995433-B76D-4311-8BEF-B1D8CC81C57A}" srcOrd="1" destOrd="0" presId="urn:microsoft.com/office/officeart/2016/7/layout/VerticalDownArrowProcess"/>
    <dgm:cxn modelId="{00D61B19-9EA1-4334-A198-D82D87FA5BFF}" type="presParOf" srcId="{01C64DB7-449B-41BF-9E3F-DCC376F6A23B}" destId="{00FA2455-AAB0-47F5-B190-904AF390EB27}" srcOrd="2" destOrd="0" presId="urn:microsoft.com/office/officeart/2016/7/layout/VerticalDownArrowProcess"/>
    <dgm:cxn modelId="{C45B7D7A-E908-4708-BE0D-5518625D6551}" type="presParOf" srcId="{811CBCAD-50BE-47A8-82D0-4FAC044B3320}" destId="{72D20C00-17EC-4CAA-B10F-2FEBEDB9CBAF}" srcOrd="3" destOrd="0" presId="urn:microsoft.com/office/officeart/2016/7/layout/VerticalDownArrowProcess"/>
    <dgm:cxn modelId="{049B2C76-E2F6-4E23-BE7A-26DAA9DFA2BE}" type="presParOf" srcId="{811CBCAD-50BE-47A8-82D0-4FAC044B3320}" destId="{E2DF0F3E-714E-4D59-B8AC-F79B7BAF4D18}" srcOrd="4" destOrd="0" presId="urn:microsoft.com/office/officeart/2016/7/layout/VerticalDownArrowProcess"/>
    <dgm:cxn modelId="{C1D37E01-0DE1-4E14-9100-B0BB79758A80}" type="presParOf" srcId="{E2DF0F3E-714E-4D59-B8AC-F79B7BAF4D18}" destId="{3172E964-83A0-4897-970D-673D96FFA5F4}" srcOrd="0" destOrd="0" presId="urn:microsoft.com/office/officeart/2016/7/layout/VerticalDownArrowProcess"/>
    <dgm:cxn modelId="{F0DB8B94-D417-42D1-A70E-D03CE578561D}" type="presParOf" srcId="{E2DF0F3E-714E-4D59-B8AC-F79B7BAF4D18}" destId="{253CA231-1303-4408-B7DB-B711AD86CD5D}" srcOrd="1" destOrd="0" presId="urn:microsoft.com/office/officeart/2016/7/layout/VerticalDownArrowProcess"/>
    <dgm:cxn modelId="{68131006-7385-4EF9-A718-3CC6E61BF369}" type="presParOf" srcId="{E2DF0F3E-714E-4D59-B8AC-F79B7BAF4D18}" destId="{C5FF213D-1DFA-41F7-ABD2-5A2409E164B6}" srcOrd="2" destOrd="0" presId="urn:microsoft.com/office/officeart/2016/7/layout/VerticalDownArrowProcess"/>
    <dgm:cxn modelId="{0D1AF03B-40A7-4A2C-B3FF-BE9CD34A025F}" type="presParOf" srcId="{811CBCAD-50BE-47A8-82D0-4FAC044B3320}" destId="{2A45E405-1ECE-46B8-94EC-6612424E7848}" srcOrd="5" destOrd="0" presId="urn:microsoft.com/office/officeart/2016/7/layout/VerticalDownArrowProcess"/>
    <dgm:cxn modelId="{83E8063E-FF05-4B3E-82A3-76F303E0D6F9}" type="presParOf" srcId="{811CBCAD-50BE-47A8-82D0-4FAC044B3320}" destId="{968CD953-F91F-4881-9AB5-369FA9C9942A}" srcOrd="6" destOrd="0" presId="urn:microsoft.com/office/officeart/2016/7/layout/VerticalDownArrowProcess"/>
    <dgm:cxn modelId="{45F6B2F8-796D-4219-9F18-A3C5A33B377A}" type="presParOf" srcId="{968CD953-F91F-4881-9AB5-369FA9C9942A}" destId="{8FE5B6DE-FC22-431C-AD7D-079BF4654F57}" srcOrd="0" destOrd="0" presId="urn:microsoft.com/office/officeart/2016/7/layout/VerticalDownArrowProcess"/>
    <dgm:cxn modelId="{BF9591D6-FF07-4DA7-841A-59749D80ACC9}" type="presParOf" srcId="{968CD953-F91F-4881-9AB5-369FA9C9942A}" destId="{55C1F71C-3454-4286-85BD-BA82D35F5888}" srcOrd="1" destOrd="0" presId="urn:microsoft.com/office/officeart/2016/7/layout/VerticalDownArrowProcess"/>
    <dgm:cxn modelId="{B58E2CB6-6B64-47DE-974D-08DCC9EBE4F0}" type="presParOf" srcId="{968CD953-F91F-4881-9AB5-369FA9C9942A}" destId="{4D9DDC9B-C99B-49F3-8E0F-D62E67703BCC}" srcOrd="2" destOrd="0" presId="urn:microsoft.com/office/officeart/2016/7/layout/VerticalDownArrowProcess"/>
    <dgm:cxn modelId="{49AE38AD-5B08-4C1A-A36C-449EFA95B7D9}" type="presParOf" srcId="{811CBCAD-50BE-47A8-82D0-4FAC044B3320}" destId="{2EE0F5E8-0DC9-43AD-BC45-0D35C3E3D50D}" srcOrd="7" destOrd="0" presId="urn:microsoft.com/office/officeart/2016/7/layout/VerticalDownArrowProcess"/>
    <dgm:cxn modelId="{9358DC9E-8B8D-4592-A701-D60DDEDA88BC}" type="presParOf" srcId="{811CBCAD-50BE-47A8-82D0-4FAC044B3320}" destId="{68810BA7-0080-4669-8E1A-0594D9DD27C3}" srcOrd="8" destOrd="0" presId="urn:microsoft.com/office/officeart/2016/7/layout/VerticalDownArrowProcess"/>
    <dgm:cxn modelId="{AB5F6F5D-75C6-4010-B568-62A97512D70E}" type="presParOf" srcId="{68810BA7-0080-4669-8E1A-0594D9DD27C3}" destId="{E5000E3F-13DF-4125-9C6B-CECF475EC0B1}" srcOrd="0" destOrd="0" presId="urn:microsoft.com/office/officeart/2016/7/layout/VerticalDownArrowProcess"/>
    <dgm:cxn modelId="{8BA2DDD3-3F3F-4ABB-9CF3-58AA5A148F19}" type="presParOf" srcId="{68810BA7-0080-4669-8E1A-0594D9DD27C3}" destId="{F990E251-C45D-43B9-81CE-AB1F59738047}" srcOrd="1" destOrd="0" presId="urn:microsoft.com/office/officeart/2016/7/layout/VerticalDownArrowProcess"/>
    <dgm:cxn modelId="{C462FA2F-0DF8-40F7-A19C-05F2F9470C9D}" type="presParOf" srcId="{68810BA7-0080-4669-8E1A-0594D9DD27C3}" destId="{63D4EB5C-D8A6-4BFB-811C-74256B485CE6}" srcOrd="2" destOrd="0" presId="urn:microsoft.com/office/officeart/2016/7/layout/VerticalDownArrowProcess"/>
    <dgm:cxn modelId="{54F442D0-7797-4632-B2D8-A9E3545AAB1F}" type="presParOf" srcId="{811CBCAD-50BE-47A8-82D0-4FAC044B3320}" destId="{CB062686-ED6B-410F-86A6-0E4206803848}" srcOrd="9" destOrd="0" presId="urn:microsoft.com/office/officeart/2016/7/layout/VerticalDownArrowProcess"/>
    <dgm:cxn modelId="{7F83D89F-54D0-4E39-94DF-2F01A2BAE604}" type="presParOf" srcId="{811CBCAD-50BE-47A8-82D0-4FAC044B3320}" destId="{B6DD225C-77EE-44CB-9255-291694704270}" srcOrd="10" destOrd="0" presId="urn:microsoft.com/office/officeart/2016/7/layout/VerticalDownArrowProcess"/>
    <dgm:cxn modelId="{3E52D38B-A077-455B-8AA4-42E7E510900B}" type="presParOf" srcId="{B6DD225C-77EE-44CB-9255-291694704270}" destId="{43B3546F-2BF9-405C-AA90-ACF0D6F3F563}" srcOrd="0" destOrd="0" presId="urn:microsoft.com/office/officeart/2016/7/layout/VerticalDownArrowProcess"/>
    <dgm:cxn modelId="{21B124E0-FBA7-481A-9ACC-56CA37166EC5}" type="presParOf" srcId="{B6DD225C-77EE-44CB-9255-291694704270}" destId="{7006407B-B31B-4657-8D4A-3DF77C28A9E3}" srcOrd="1" destOrd="0" presId="urn:microsoft.com/office/officeart/2016/7/layout/VerticalDownArrowProcess"/>
    <dgm:cxn modelId="{E7270D56-4A34-49C1-9FF7-678B34DA060E}" type="presParOf" srcId="{B6DD225C-77EE-44CB-9255-291694704270}" destId="{DFDD382D-15B1-4AF7-A527-02562556C6C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04CF0-E0E7-4194-BA6D-868EC5E7A50C}">
      <dsp:nvSpPr>
        <dsp:cNvPr id="0" name=""/>
        <dsp:cNvSpPr/>
      </dsp:nvSpPr>
      <dsp:spPr>
        <a:xfrm>
          <a:off x="78122" y="768"/>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ZA" sz="900" b="1" kern="1200"/>
            <a:t>Table of content</a:t>
          </a:r>
          <a:endParaRPr lang="en-US" sz="900" kern="1200"/>
        </a:p>
      </dsp:txBody>
      <dsp:txXfrm>
        <a:off x="78122" y="768"/>
        <a:ext cx="1904231" cy="1142538"/>
      </dsp:txXfrm>
    </dsp:sp>
    <dsp:sp modelId="{1AFBC2D9-FE31-4A48-978B-E9E3DA443AB4}">
      <dsp:nvSpPr>
        <dsp:cNvPr id="0" name=""/>
        <dsp:cNvSpPr/>
      </dsp:nvSpPr>
      <dsp:spPr>
        <a:xfrm>
          <a:off x="2172776" y="768"/>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ZA" sz="900" kern="1200"/>
            <a:t>INTRODUCTION</a:t>
          </a:r>
          <a:endParaRPr lang="en-US" sz="900" kern="1200"/>
        </a:p>
      </dsp:txBody>
      <dsp:txXfrm>
        <a:off x="2172776" y="768"/>
        <a:ext cx="1904231" cy="1142538"/>
      </dsp:txXfrm>
    </dsp:sp>
    <dsp:sp modelId="{0D889A3C-30A5-4943-B273-314520580393}">
      <dsp:nvSpPr>
        <dsp:cNvPr id="0" name=""/>
        <dsp:cNvSpPr/>
      </dsp:nvSpPr>
      <dsp:spPr>
        <a:xfrm>
          <a:off x="4267430" y="768"/>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ZA" sz="900" kern="1200"/>
            <a:t>BACKGROUND OF THE PROJECT</a:t>
          </a:r>
          <a:endParaRPr lang="en-US" sz="900" kern="1200"/>
        </a:p>
      </dsp:txBody>
      <dsp:txXfrm>
        <a:off x="4267430" y="768"/>
        <a:ext cx="1904231" cy="1142538"/>
      </dsp:txXfrm>
    </dsp:sp>
    <dsp:sp modelId="{2FCCB695-35E4-49A9-8E9E-ED5A0EA64FF1}">
      <dsp:nvSpPr>
        <dsp:cNvPr id="0" name=""/>
        <dsp:cNvSpPr/>
      </dsp:nvSpPr>
      <dsp:spPr>
        <a:xfrm>
          <a:off x="78122" y="1333730"/>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ZA" sz="900" kern="1200"/>
            <a:t>OBJECTIVES AND AIMS</a:t>
          </a:r>
          <a:endParaRPr lang="en-US" sz="900" kern="1200"/>
        </a:p>
        <a:p>
          <a:pPr marL="57150" lvl="1" indent="-57150" algn="l" defTabSz="311150">
            <a:lnSpc>
              <a:spcPct val="90000"/>
            </a:lnSpc>
            <a:spcBef>
              <a:spcPct val="0"/>
            </a:spcBef>
            <a:spcAft>
              <a:spcPct val="15000"/>
            </a:spcAft>
            <a:buChar char="•"/>
          </a:pPr>
          <a:r>
            <a:rPr lang="en-ZA" sz="700" kern="1200"/>
            <a:t>PROJECT SPECIFICATION</a:t>
          </a:r>
          <a:endParaRPr lang="en-US" sz="700" kern="1200"/>
        </a:p>
        <a:p>
          <a:pPr marL="57150" lvl="1" indent="-57150" algn="l" defTabSz="311150">
            <a:lnSpc>
              <a:spcPct val="90000"/>
            </a:lnSpc>
            <a:spcBef>
              <a:spcPct val="0"/>
            </a:spcBef>
            <a:spcAft>
              <a:spcPct val="15000"/>
            </a:spcAft>
            <a:buChar char="•"/>
          </a:pPr>
          <a:r>
            <a:rPr lang="en-ZA" sz="700" kern="1200"/>
            <a:t>-CONTEXT OF THE PROJECT</a:t>
          </a:r>
          <a:endParaRPr lang="en-US" sz="700" kern="1200"/>
        </a:p>
        <a:p>
          <a:pPr marL="57150" lvl="1" indent="-57150" algn="l" defTabSz="311150">
            <a:lnSpc>
              <a:spcPct val="90000"/>
            </a:lnSpc>
            <a:spcBef>
              <a:spcPct val="0"/>
            </a:spcBef>
            <a:spcAft>
              <a:spcPct val="15000"/>
            </a:spcAft>
            <a:buChar char="•"/>
          </a:pPr>
          <a:r>
            <a:rPr lang="en-ZA" sz="700" kern="1200"/>
            <a:t>-PROBLEM DOMAIN/STATEMENT</a:t>
          </a:r>
          <a:endParaRPr lang="en-US" sz="700" kern="1200"/>
        </a:p>
        <a:p>
          <a:pPr marL="57150" lvl="1" indent="-57150" algn="l" defTabSz="311150">
            <a:lnSpc>
              <a:spcPct val="90000"/>
            </a:lnSpc>
            <a:spcBef>
              <a:spcPct val="0"/>
            </a:spcBef>
            <a:spcAft>
              <a:spcPct val="15000"/>
            </a:spcAft>
            <a:buChar char="•"/>
          </a:pPr>
          <a:r>
            <a:rPr lang="en-ZA" sz="700" kern="1200"/>
            <a:t>-THE REQUIREMENTS OF THE PROJECT</a:t>
          </a:r>
          <a:endParaRPr lang="en-US" sz="700" kern="1200"/>
        </a:p>
        <a:p>
          <a:pPr marL="57150" lvl="1" indent="-57150" algn="l" defTabSz="311150">
            <a:lnSpc>
              <a:spcPct val="90000"/>
            </a:lnSpc>
            <a:spcBef>
              <a:spcPct val="0"/>
            </a:spcBef>
            <a:spcAft>
              <a:spcPct val="15000"/>
            </a:spcAft>
            <a:buChar char="•"/>
          </a:pPr>
          <a:r>
            <a:rPr lang="en-ZA" sz="700" kern="1200"/>
            <a:t>-NEEDS (TECHNICAL REQUIREMENTS)</a:t>
          </a:r>
          <a:endParaRPr lang="en-US" sz="700" kern="1200"/>
        </a:p>
        <a:p>
          <a:pPr marL="57150" lvl="1" indent="-57150" algn="l" defTabSz="311150">
            <a:lnSpc>
              <a:spcPct val="90000"/>
            </a:lnSpc>
            <a:spcBef>
              <a:spcPct val="0"/>
            </a:spcBef>
            <a:spcAft>
              <a:spcPct val="15000"/>
            </a:spcAft>
            <a:buChar char="•"/>
          </a:pPr>
          <a:r>
            <a:rPr lang="en-ZA" sz="700" kern="1200"/>
            <a:t>-THE STAKEHOLDERS AND PARTICIPANTS AND THEIR ROLES</a:t>
          </a:r>
          <a:endParaRPr lang="en-US" sz="700" kern="1200"/>
        </a:p>
      </dsp:txBody>
      <dsp:txXfrm>
        <a:off x="78122" y="1333730"/>
        <a:ext cx="1904231" cy="1142538"/>
      </dsp:txXfrm>
    </dsp:sp>
    <dsp:sp modelId="{9A1B485D-4FC6-4E2C-888A-B6D278D72847}">
      <dsp:nvSpPr>
        <dsp:cNvPr id="0" name=""/>
        <dsp:cNvSpPr/>
      </dsp:nvSpPr>
      <dsp:spPr>
        <a:xfrm>
          <a:off x="2172776" y="1333730"/>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ZA" sz="900" kern="1200"/>
            <a:t>BODY</a:t>
          </a:r>
          <a:endParaRPr lang="en-US" sz="900" kern="1200"/>
        </a:p>
        <a:p>
          <a:pPr marL="57150" lvl="1" indent="-57150" algn="l" defTabSz="311150">
            <a:lnSpc>
              <a:spcPct val="90000"/>
            </a:lnSpc>
            <a:spcBef>
              <a:spcPct val="0"/>
            </a:spcBef>
            <a:spcAft>
              <a:spcPct val="15000"/>
            </a:spcAft>
            <a:buChar char="•"/>
          </a:pPr>
          <a:r>
            <a:rPr lang="en-ZA" sz="700" kern="1200"/>
            <a:t>PROJECT PLAN DOCUMENTS</a:t>
          </a:r>
          <a:endParaRPr lang="en-US" sz="700" kern="1200"/>
        </a:p>
        <a:p>
          <a:pPr marL="57150" lvl="1" indent="-57150" algn="l" defTabSz="311150">
            <a:lnSpc>
              <a:spcPct val="90000"/>
            </a:lnSpc>
            <a:spcBef>
              <a:spcPct val="0"/>
            </a:spcBef>
            <a:spcAft>
              <a:spcPct val="15000"/>
            </a:spcAft>
            <a:buChar char="•"/>
          </a:pPr>
          <a:r>
            <a:rPr lang="en-ZA" sz="700" kern="1200"/>
            <a:t>-SCOPE OF THE PROJECT</a:t>
          </a:r>
          <a:endParaRPr lang="en-US" sz="700" kern="1200"/>
        </a:p>
        <a:p>
          <a:pPr marL="57150" lvl="1" indent="-57150" algn="l" defTabSz="311150">
            <a:lnSpc>
              <a:spcPct val="90000"/>
            </a:lnSpc>
            <a:spcBef>
              <a:spcPct val="0"/>
            </a:spcBef>
            <a:spcAft>
              <a:spcPct val="15000"/>
            </a:spcAft>
            <a:buChar char="•"/>
          </a:pPr>
          <a:r>
            <a:rPr lang="en-ZA" sz="700" kern="1200"/>
            <a:t>-PROJECT PHASES</a:t>
          </a:r>
          <a:endParaRPr lang="en-US" sz="700" kern="1200"/>
        </a:p>
        <a:p>
          <a:pPr marL="57150" lvl="1" indent="-57150" algn="l" defTabSz="311150">
            <a:lnSpc>
              <a:spcPct val="90000"/>
            </a:lnSpc>
            <a:spcBef>
              <a:spcPct val="0"/>
            </a:spcBef>
            <a:spcAft>
              <a:spcPct val="15000"/>
            </a:spcAft>
            <a:buChar char="•"/>
          </a:pPr>
          <a:r>
            <a:rPr lang="en-ZA" sz="700" kern="1200"/>
            <a:t>-TASKS INVOLVED</a:t>
          </a:r>
          <a:endParaRPr lang="en-US" sz="700" kern="1200"/>
        </a:p>
        <a:p>
          <a:pPr marL="57150" lvl="1" indent="-57150" algn="l" defTabSz="311150">
            <a:lnSpc>
              <a:spcPct val="90000"/>
            </a:lnSpc>
            <a:spcBef>
              <a:spcPct val="0"/>
            </a:spcBef>
            <a:spcAft>
              <a:spcPct val="15000"/>
            </a:spcAft>
            <a:buChar char="•"/>
          </a:pPr>
          <a:r>
            <a:rPr lang="en-ZA" sz="700" kern="1200"/>
            <a:t>-RISK MANAGEMENT CONCEPT</a:t>
          </a:r>
          <a:endParaRPr lang="en-US" sz="700" kern="1200"/>
        </a:p>
        <a:p>
          <a:pPr marL="57150" lvl="1" indent="-57150" algn="l" defTabSz="311150">
            <a:lnSpc>
              <a:spcPct val="90000"/>
            </a:lnSpc>
            <a:spcBef>
              <a:spcPct val="0"/>
            </a:spcBef>
            <a:spcAft>
              <a:spcPct val="15000"/>
            </a:spcAft>
            <a:buChar char="•"/>
          </a:pPr>
          <a:r>
            <a:rPr lang="en-ZA" sz="700" kern="1200"/>
            <a:t>-HOW RISK WILL BE CALCULATED</a:t>
          </a:r>
          <a:endParaRPr lang="en-US" sz="700" kern="1200"/>
        </a:p>
        <a:p>
          <a:pPr marL="57150" lvl="1" indent="-57150" algn="l" defTabSz="311150">
            <a:lnSpc>
              <a:spcPct val="90000"/>
            </a:lnSpc>
            <a:spcBef>
              <a:spcPct val="0"/>
            </a:spcBef>
            <a:spcAft>
              <a:spcPct val="15000"/>
            </a:spcAft>
            <a:buChar char="•"/>
          </a:pPr>
          <a:r>
            <a:rPr lang="en-ZA" sz="700" kern="1200"/>
            <a:t>-INVENTORY SHEET</a:t>
          </a:r>
          <a:endParaRPr lang="en-US" sz="700" kern="1200"/>
        </a:p>
      </dsp:txBody>
      <dsp:txXfrm>
        <a:off x="2172776" y="1333730"/>
        <a:ext cx="1904231" cy="1142538"/>
      </dsp:txXfrm>
    </dsp:sp>
    <dsp:sp modelId="{8F193253-CD8D-4259-B585-3A505D76B338}">
      <dsp:nvSpPr>
        <dsp:cNvPr id="0" name=""/>
        <dsp:cNvSpPr/>
      </dsp:nvSpPr>
      <dsp:spPr>
        <a:xfrm>
          <a:off x="4267430" y="1333730"/>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ZA" sz="900" kern="1200"/>
            <a:t>DOCUMENTATION</a:t>
          </a:r>
          <a:endParaRPr lang="en-US" sz="900" kern="1200"/>
        </a:p>
        <a:p>
          <a:pPr marL="57150" lvl="1" indent="-57150" algn="l" defTabSz="311150">
            <a:lnSpc>
              <a:spcPct val="90000"/>
            </a:lnSpc>
            <a:spcBef>
              <a:spcPct val="0"/>
            </a:spcBef>
            <a:spcAft>
              <a:spcPct val="15000"/>
            </a:spcAft>
            <a:buChar char="•"/>
          </a:pPr>
          <a:r>
            <a:rPr lang="en-ZA" sz="700" kern="1200"/>
            <a:t>-NETWORK DIAGRAMS </a:t>
          </a:r>
          <a:endParaRPr lang="en-US" sz="700" kern="1200"/>
        </a:p>
        <a:p>
          <a:pPr marL="57150" lvl="1" indent="-57150" algn="l" defTabSz="311150">
            <a:lnSpc>
              <a:spcPct val="90000"/>
            </a:lnSpc>
            <a:spcBef>
              <a:spcPct val="0"/>
            </a:spcBef>
            <a:spcAft>
              <a:spcPct val="15000"/>
            </a:spcAft>
            <a:buChar char="•"/>
          </a:pPr>
          <a:r>
            <a:rPr lang="en-ZA" sz="700" kern="1200"/>
            <a:t>-WBS</a:t>
          </a:r>
          <a:endParaRPr lang="en-US" sz="700" kern="1200"/>
        </a:p>
        <a:p>
          <a:pPr marL="57150" lvl="1" indent="-57150" algn="l" defTabSz="311150">
            <a:lnSpc>
              <a:spcPct val="90000"/>
            </a:lnSpc>
            <a:spcBef>
              <a:spcPct val="0"/>
            </a:spcBef>
            <a:spcAft>
              <a:spcPct val="15000"/>
            </a:spcAft>
            <a:buChar char="•"/>
          </a:pPr>
          <a:r>
            <a:rPr lang="en-ZA" sz="700" kern="1200"/>
            <a:t>-IP ADDRESS TABLE</a:t>
          </a:r>
          <a:endParaRPr lang="en-US" sz="700" kern="1200"/>
        </a:p>
        <a:p>
          <a:pPr marL="57150" lvl="1" indent="-57150" algn="l" defTabSz="311150">
            <a:lnSpc>
              <a:spcPct val="90000"/>
            </a:lnSpc>
            <a:spcBef>
              <a:spcPct val="0"/>
            </a:spcBef>
            <a:spcAft>
              <a:spcPct val="15000"/>
            </a:spcAft>
            <a:buChar char="•"/>
          </a:pPr>
          <a:r>
            <a:rPr lang="en-ZA" sz="700" kern="1200"/>
            <a:t>-BUDGET</a:t>
          </a:r>
          <a:endParaRPr lang="en-US" sz="700" kern="1200"/>
        </a:p>
      </dsp:txBody>
      <dsp:txXfrm>
        <a:off x="4267430" y="1333730"/>
        <a:ext cx="1904231" cy="1142538"/>
      </dsp:txXfrm>
    </dsp:sp>
    <dsp:sp modelId="{264614F6-A65B-4333-B656-C496CBB4A974}">
      <dsp:nvSpPr>
        <dsp:cNvPr id="0" name=""/>
        <dsp:cNvSpPr/>
      </dsp:nvSpPr>
      <dsp:spPr>
        <a:xfrm>
          <a:off x="2172776" y="2666691"/>
          <a:ext cx="1904231" cy="1142538"/>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ZA" sz="900" kern="1200"/>
            <a:t>CONCLUTION</a:t>
          </a:r>
          <a:endParaRPr lang="en-US" sz="900" kern="1200"/>
        </a:p>
      </dsp:txBody>
      <dsp:txXfrm>
        <a:off x="2172776" y="2666691"/>
        <a:ext cx="1904231" cy="1142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C4199-3D4E-4F1C-A1D4-4423B9ADE8D4}">
      <dsp:nvSpPr>
        <dsp:cNvPr id="0" name=""/>
        <dsp:cNvSpPr/>
      </dsp:nvSpPr>
      <dsp:spPr>
        <a:xfrm>
          <a:off x="0" y="2317"/>
          <a:ext cx="6833175" cy="117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4E284-FED0-473B-B19A-792758650914}">
      <dsp:nvSpPr>
        <dsp:cNvPr id="0" name=""/>
        <dsp:cNvSpPr/>
      </dsp:nvSpPr>
      <dsp:spPr>
        <a:xfrm>
          <a:off x="355377" y="266648"/>
          <a:ext cx="646141" cy="6461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9112DB-F104-492A-B39D-B430710491FA}">
      <dsp:nvSpPr>
        <dsp:cNvPr id="0" name=""/>
        <dsp:cNvSpPr/>
      </dsp:nvSpPr>
      <dsp:spPr>
        <a:xfrm>
          <a:off x="1356896" y="2317"/>
          <a:ext cx="5476278" cy="11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3" tIns="124333" rIns="124333" bIns="124333" numCol="1" spcCol="1270" anchor="ctr" anchorCtr="0">
          <a:noAutofit/>
        </a:bodyPr>
        <a:lstStyle/>
        <a:p>
          <a:pPr marL="0" lvl="0" indent="0" algn="l" defTabSz="977900">
            <a:lnSpc>
              <a:spcPct val="90000"/>
            </a:lnSpc>
            <a:spcBef>
              <a:spcPct val="0"/>
            </a:spcBef>
            <a:spcAft>
              <a:spcPct val="35000"/>
            </a:spcAft>
            <a:buNone/>
          </a:pPr>
          <a:r>
            <a:rPr lang="en-US" sz="2200" kern="1200"/>
            <a:t>*we are asked to design a network system for a college campus.</a:t>
          </a:r>
        </a:p>
      </dsp:txBody>
      <dsp:txXfrm>
        <a:off x="1356896" y="2317"/>
        <a:ext cx="5476278" cy="1174802"/>
      </dsp:txXfrm>
    </dsp:sp>
    <dsp:sp modelId="{75E3FE94-EBDB-49E6-B3FB-25F49DD21CAF}">
      <dsp:nvSpPr>
        <dsp:cNvPr id="0" name=""/>
        <dsp:cNvSpPr/>
      </dsp:nvSpPr>
      <dsp:spPr>
        <a:xfrm>
          <a:off x="0" y="1470820"/>
          <a:ext cx="6833175" cy="117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A7E014-4264-4EEE-AA30-FA19A58D3D6F}">
      <dsp:nvSpPr>
        <dsp:cNvPr id="0" name=""/>
        <dsp:cNvSpPr/>
      </dsp:nvSpPr>
      <dsp:spPr>
        <a:xfrm>
          <a:off x="355377" y="1735151"/>
          <a:ext cx="646141" cy="6461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722CF1-533D-4ECA-8A5E-E12432450F24}">
      <dsp:nvSpPr>
        <dsp:cNvPr id="0" name=""/>
        <dsp:cNvSpPr/>
      </dsp:nvSpPr>
      <dsp:spPr>
        <a:xfrm>
          <a:off x="1356896" y="1470820"/>
          <a:ext cx="5476278" cy="11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3" tIns="124333" rIns="124333" bIns="124333" numCol="1" spcCol="1270" anchor="ctr" anchorCtr="0">
          <a:noAutofit/>
        </a:bodyPr>
        <a:lstStyle/>
        <a:p>
          <a:pPr marL="0" lvl="0" indent="0" algn="l" defTabSz="977900">
            <a:lnSpc>
              <a:spcPct val="90000"/>
            </a:lnSpc>
            <a:spcBef>
              <a:spcPct val="0"/>
            </a:spcBef>
            <a:spcAft>
              <a:spcPct val="35000"/>
            </a:spcAft>
            <a:buNone/>
          </a:pPr>
          <a:r>
            <a:rPr lang="en-US" sz="2200" kern="1200"/>
            <a:t>*which has three buildings.</a:t>
          </a:r>
        </a:p>
      </dsp:txBody>
      <dsp:txXfrm>
        <a:off x="1356896" y="1470820"/>
        <a:ext cx="5476278" cy="1174802"/>
      </dsp:txXfrm>
    </dsp:sp>
    <dsp:sp modelId="{83086485-EE55-4D78-8AE5-8B24EEF28092}">
      <dsp:nvSpPr>
        <dsp:cNvPr id="0" name=""/>
        <dsp:cNvSpPr/>
      </dsp:nvSpPr>
      <dsp:spPr>
        <a:xfrm>
          <a:off x="0" y="2939323"/>
          <a:ext cx="6833175" cy="117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990D9-D794-467E-9F91-A79C7BCF8223}">
      <dsp:nvSpPr>
        <dsp:cNvPr id="0" name=""/>
        <dsp:cNvSpPr/>
      </dsp:nvSpPr>
      <dsp:spPr>
        <a:xfrm>
          <a:off x="355377" y="3203653"/>
          <a:ext cx="646141" cy="6461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348275-CC70-4FD4-92FD-1B8B64FAD6CE}">
      <dsp:nvSpPr>
        <dsp:cNvPr id="0" name=""/>
        <dsp:cNvSpPr/>
      </dsp:nvSpPr>
      <dsp:spPr>
        <a:xfrm>
          <a:off x="1356896" y="2939323"/>
          <a:ext cx="5476278" cy="11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3" tIns="124333" rIns="124333" bIns="124333" numCol="1" spcCol="1270" anchor="ctr" anchorCtr="0">
          <a:noAutofit/>
        </a:bodyPr>
        <a:lstStyle/>
        <a:p>
          <a:pPr marL="0" lvl="0" indent="0" algn="l" defTabSz="977900">
            <a:lnSpc>
              <a:spcPct val="90000"/>
            </a:lnSpc>
            <a:spcBef>
              <a:spcPct val="0"/>
            </a:spcBef>
            <a:spcAft>
              <a:spcPct val="35000"/>
            </a:spcAft>
            <a:buNone/>
          </a:pPr>
          <a:r>
            <a:rPr lang="en-US" sz="2200" kern="1200"/>
            <a:t>*and it must be able to serve 100 active users.</a:t>
          </a:r>
        </a:p>
      </dsp:txBody>
      <dsp:txXfrm>
        <a:off x="1356896" y="2939323"/>
        <a:ext cx="5476278" cy="1174802"/>
      </dsp:txXfrm>
    </dsp:sp>
    <dsp:sp modelId="{04D4FC2F-2CA3-4D04-AC0B-DD19126E5964}">
      <dsp:nvSpPr>
        <dsp:cNvPr id="0" name=""/>
        <dsp:cNvSpPr/>
      </dsp:nvSpPr>
      <dsp:spPr>
        <a:xfrm>
          <a:off x="0" y="4407825"/>
          <a:ext cx="6833175" cy="1174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C3F2A-DA6A-4D09-83E1-7316486B666F}">
      <dsp:nvSpPr>
        <dsp:cNvPr id="0" name=""/>
        <dsp:cNvSpPr/>
      </dsp:nvSpPr>
      <dsp:spPr>
        <a:xfrm>
          <a:off x="355377" y="4672156"/>
          <a:ext cx="646141" cy="6461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7EE4FE-F719-4B28-BE08-4C068D4161F5}">
      <dsp:nvSpPr>
        <dsp:cNvPr id="0" name=""/>
        <dsp:cNvSpPr/>
      </dsp:nvSpPr>
      <dsp:spPr>
        <a:xfrm>
          <a:off x="1356896" y="4407825"/>
          <a:ext cx="5476278" cy="11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3" tIns="124333" rIns="124333" bIns="124333" numCol="1" spcCol="1270" anchor="ctr" anchorCtr="0">
          <a:noAutofit/>
        </a:bodyPr>
        <a:lstStyle/>
        <a:p>
          <a:pPr marL="0" lvl="0" indent="0" algn="l" defTabSz="977900">
            <a:lnSpc>
              <a:spcPct val="90000"/>
            </a:lnSpc>
            <a:spcBef>
              <a:spcPct val="0"/>
            </a:spcBef>
            <a:spcAft>
              <a:spcPct val="35000"/>
            </a:spcAft>
            <a:buNone/>
          </a:pPr>
          <a:r>
            <a:rPr lang="en-US" sz="2200" kern="1200"/>
            <a:t>*the network system must be improved and modified in order to meet to institution changing needs.</a:t>
          </a:r>
        </a:p>
      </dsp:txBody>
      <dsp:txXfrm>
        <a:off x="1356896" y="4407825"/>
        <a:ext cx="5476278" cy="1174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AC041-1A7F-4D60-8964-80CD4C6AA14A}">
      <dsp:nvSpPr>
        <dsp:cNvPr id="0" name=""/>
        <dsp:cNvSpPr/>
      </dsp:nvSpPr>
      <dsp:spPr>
        <a:xfrm>
          <a:off x="0" y="3203"/>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B5DAFC-26CB-4B95-B24C-FF8044BA2BF3}">
      <dsp:nvSpPr>
        <dsp:cNvPr id="0" name=""/>
        <dsp:cNvSpPr/>
      </dsp:nvSpPr>
      <dsp:spPr>
        <a:xfrm>
          <a:off x="154950" y="118456"/>
          <a:ext cx="282003" cy="2817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B12E8E-ABAF-44F8-BAD2-6441FEB8DDEF}">
      <dsp:nvSpPr>
        <dsp:cNvPr id="0" name=""/>
        <dsp:cNvSpPr/>
      </dsp:nvSpPr>
      <dsp:spPr>
        <a:xfrm>
          <a:off x="591904" y="3203"/>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When designing a campus network system for three buildings with 100 active users, the goals and objectives must revolve around creating a secure, scalable, and robust network infrastructure that meets user needs</a:t>
          </a:r>
        </a:p>
      </dsp:txBody>
      <dsp:txXfrm>
        <a:off x="591904" y="3203"/>
        <a:ext cx="6161653" cy="656298"/>
      </dsp:txXfrm>
    </dsp:sp>
    <dsp:sp modelId="{251888A0-9F7E-4C20-9B6B-6CD5DEC8B9BC}">
      <dsp:nvSpPr>
        <dsp:cNvPr id="0" name=""/>
        <dsp:cNvSpPr/>
      </dsp:nvSpPr>
      <dsp:spPr>
        <a:xfrm>
          <a:off x="0" y="823577"/>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5196B-4A46-4ABB-AD1E-115D3C746CFD}">
      <dsp:nvSpPr>
        <dsp:cNvPr id="0" name=""/>
        <dsp:cNvSpPr/>
      </dsp:nvSpPr>
      <dsp:spPr>
        <a:xfrm>
          <a:off x="154950" y="938829"/>
          <a:ext cx="282003" cy="2817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130002-6D95-4865-B4B2-16AD92D36B44}">
      <dsp:nvSpPr>
        <dsp:cNvPr id="0" name=""/>
        <dsp:cNvSpPr/>
      </dsp:nvSpPr>
      <dsp:spPr>
        <a:xfrm>
          <a:off x="591904" y="823577"/>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Here are some key goals and objectives: </a:t>
          </a:r>
        </a:p>
      </dsp:txBody>
      <dsp:txXfrm>
        <a:off x="591904" y="823577"/>
        <a:ext cx="6161653" cy="656298"/>
      </dsp:txXfrm>
    </dsp:sp>
    <dsp:sp modelId="{A76A6BFE-90A5-43C4-AF9E-5ABA9C7DF44D}">
      <dsp:nvSpPr>
        <dsp:cNvPr id="0" name=""/>
        <dsp:cNvSpPr/>
      </dsp:nvSpPr>
      <dsp:spPr>
        <a:xfrm>
          <a:off x="0" y="1643950"/>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419C4-575A-4D25-9E4A-F530321D5494}">
      <dsp:nvSpPr>
        <dsp:cNvPr id="0" name=""/>
        <dsp:cNvSpPr/>
      </dsp:nvSpPr>
      <dsp:spPr>
        <a:xfrm>
          <a:off x="154950" y="1759202"/>
          <a:ext cx="282003" cy="2817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FC57E4-0846-480E-8EAC-5A5DEBD4CF59}">
      <dsp:nvSpPr>
        <dsp:cNvPr id="0" name=""/>
        <dsp:cNvSpPr/>
      </dsp:nvSpPr>
      <dsp:spPr>
        <a:xfrm>
          <a:off x="591904" y="1643950"/>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Scalability: </a:t>
          </a:r>
        </a:p>
      </dsp:txBody>
      <dsp:txXfrm>
        <a:off x="591904" y="1643950"/>
        <a:ext cx="6161653" cy="656298"/>
      </dsp:txXfrm>
    </dsp:sp>
    <dsp:sp modelId="{89EF6004-1DA6-4AA6-AF5F-BD16070314A5}">
      <dsp:nvSpPr>
        <dsp:cNvPr id="0" name=""/>
        <dsp:cNvSpPr/>
      </dsp:nvSpPr>
      <dsp:spPr>
        <a:xfrm>
          <a:off x="0" y="2464323"/>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DCA97-72DB-4BDF-B441-C0CB2D79438C}">
      <dsp:nvSpPr>
        <dsp:cNvPr id="0" name=""/>
        <dsp:cNvSpPr/>
      </dsp:nvSpPr>
      <dsp:spPr>
        <a:xfrm>
          <a:off x="154950" y="2579576"/>
          <a:ext cx="282003" cy="2817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E8FE7B-1A81-4C3D-8856-54FD620EA6E5}">
      <dsp:nvSpPr>
        <dsp:cNvPr id="0" name=""/>
        <dsp:cNvSpPr/>
      </dsp:nvSpPr>
      <dsp:spPr>
        <a:xfrm>
          <a:off x="591904" y="2464323"/>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Design the network to accommodate potential growth in the number of users and devices</a:t>
          </a:r>
        </a:p>
      </dsp:txBody>
      <dsp:txXfrm>
        <a:off x="591904" y="2464323"/>
        <a:ext cx="6161653" cy="656298"/>
      </dsp:txXfrm>
    </dsp:sp>
    <dsp:sp modelId="{7553EEFD-0E65-4312-8C3B-AAEE99322CF6}">
      <dsp:nvSpPr>
        <dsp:cNvPr id="0" name=""/>
        <dsp:cNvSpPr/>
      </dsp:nvSpPr>
      <dsp:spPr>
        <a:xfrm>
          <a:off x="0" y="3284696"/>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2F36BA-B6B9-4324-939D-F3C27E3A891C}">
      <dsp:nvSpPr>
        <dsp:cNvPr id="0" name=""/>
        <dsp:cNvSpPr/>
      </dsp:nvSpPr>
      <dsp:spPr>
        <a:xfrm>
          <a:off x="154950" y="3399949"/>
          <a:ext cx="282003" cy="2817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F2067F-CEAD-497F-9624-CBA064C3823C}">
      <dsp:nvSpPr>
        <dsp:cNvPr id="0" name=""/>
        <dsp:cNvSpPr/>
      </dsp:nvSpPr>
      <dsp:spPr>
        <a:xfrm>
          <a:off x="591904" y="3284696"/>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Ensure the network can easily scale to meet future needs without significant disruption</a:t>
          </a:r>
        </a:p>
      </dsp:txBody>
      <dsp:txXfrm>
        <a:off x="591904" y="3284696"/>
        <a:ext cx="6161653" cy="656298"/>
      </dsp:txXfrm>
    </dsp:sp>
    <dsp:sp modelId="{AD6EEE04-1B39-40BE-A6C0-0CEA55F39337}">
      <dsp:nvSpPr>
        <dsp:cNvPr id="0" name=""/>
        <dsp:cNvSpPr/>
      </dsp:nvSpPr>
      <dsp:spPr>
        <a:xfrm>
          <a:off x="0" y="4105070"/>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FAF31-A7FB-4BDD-B905-88C228C58023}">
      <dsp:nvSpPr>
        <dsp:cNvPr id="0" name=""/>
        <dsp:cNvSpPr/>
      </dsp:nvSpPr>
      <dsp:spPr>
        <a:xfrm>
          <a:off x="154950" y="4220322"/>
          <a:ext cx="282003" cy="2817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0E4046-ECAF-4C82-BCDD-787D6D61C490}">
      <dsp:nvSpPr>
        <dsp:cNvPr id="0" name=""/>
        <dsp:cNvSpPr/>
      </dsp:nvSpPr>
      <dsp:spPr>
        <a:xfrm>
          <a:off x="591904" y="4105070"/>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Reliability </a:t>
          </a:r>
        </a:p>
      </dsp:txBody>
      <dsp:txXfrm>
        <a:off x="591904" y="4105070"/>
        <a:ext cx="6161653" cy="656298"/>
      </dsp:txXfrm>
    </dsp:sp>
    <dsp:sp modelId="{5C9953C6-226E-4846-80D7-7C60E6A5B4AC}">
      <dsp:nvSpPr>
        <dsp:cNvPr id="0" name=""/>
        <dsp:cNvSpPr/>
      </dsp:nvSpPr>
      <dsp:spPr>
        <a:xfrm>
          <a:off x="0" y="4925443"/>
          <a:ext cx="6833175" cy="5122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1C462-7F5E-40CF-A6AC-2E02904F72D5}">
      <dsp:nvSpPr>
        <dsp:cNvPr id="0" name=""/>
        <dsp:cNvSpPr/>
      </dsp:nvSpPr>
      <dsp:spPr>
        <a:xfrm>
          <a:off x="154950" y="5040696"/>
          <a:ext cx="282003" cy="2817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1C5943-9066-4828-9979-6F712B6E6872}">
      <dsp:nvSpPr>
        <dsp:cNvPr id="0" name=""/>
        <dsp:cNvSpPr/>
      </dsp:nvSpPr>
      <dsp:spPr>
        <a:xfrm>
          <a:off x="591904" y="4925443"/>
          <a:ext cx="6161653" cy="6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58" tIns="69458" rIns="69458" bIns="694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alibri"/>
              <a:cs typeface="Calibri"/>
            </a:rPr>
            <a:t>aims to create a highly reliable network that minimizes downtime</a:t>
          </a:r>
        </a:p>
      </dsp:txBody>
      <dsp:txXfrm>
        <a:off x="591904" y="4925443"/>
        <a:ext cx="6161653" cy="656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8A832-D39C-4FC9-A856-8782631E5342}">
      <dsp:nvSpPr>
        <dsp:cNvPr id="0" name=""/>
        <dsp:cNvSpPr/>
      </dsp:nvSpPr>
      <dsp:spPr>
        <a:xfrm>
          <a:off x="1382198" y="459263"/>
          <a:ext cx="286340" cy="91440"/>
        </a:xfrm>
        <a:custGeom>
          <a:avLst/>
          <a:gdLst/>
          <a:ahLst/>
          <a:cxnLst/>
          <a:rect l="0" t="0" r="0" b="0"/>
          <a:pathLst>
            <a:path>
              <a:moveTo>
                <a:pt x="0" y="45720"/>
              </a:moveTo>
              <a:lnTo>
                <a:pt x="286340"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7445" y="503397"/>
        <a:ext cx="15847" cy="3172"/>
      </dsp:txXfrm>
    </dsp:sp>
    <dsp:sp modelId="{6D053C2B-D9DF-4653-8EE3-36F6B41C8224}">
      <dsp:nvSpPr>
        <dsp:cNvPr id="0" name=""/>
        <dsp:cNvSpPr/>
      </dsp:nvSpPr>
      <dsp:spPr>
        <a:xfrm>
          <a:off x="5994" y="91582"/>
          <a:ext cx="1378004" cy="82680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Network topology: </a:t>
          </a:r>
        </a:p>
      </dsp:txBody>
      <dsp:txXfrm>
        <a:off x="5994" y="91582"/>
        <a:ext cx="1378004" cy="826802"/>
      </dsp:txXfrm>
    </dsp:sp>
    <dsp:sp modelId="{063037BA-0904-498A-9821-A1300E6F47EF}">
      <dsp:nvSpPr>
        <dsp:cNvPr id="0" name=""/>
        <dsp:cNvSpPr/>
      </dsp:nvSpPr>
      <dsp:spPr>
        <a:xfrm>
          <a:off x="3077144" y="459263"/>
          <a:ext cx="286340" cy="91440"/>
        </a:xfrm>
        <a:custGeom>
          <a:avLst/>
          <a:gdLst/>
          <a:ahLst/>
          <a:cxnLst/>
          <a:rect l="0" t="0" r="0" b="0"/>
          <a:pathLst>
            <a:path>
              <a:moveTo>
                <a:pt x="0" y="45720"/>
              </a:moveTo>
              <a:lnTo>
                <a:pt x="286340"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391" y="503397"/>
        <a:ext cx="15847" cy="3172"/>
      </dsp:txXfrm>
    </dsp:sp>
    <dsp:sp modelId="{8636F6BB-4232-4805-BF05-A6255C6470AD}">
      <dsp:nvSpPr>
        <dsp:cNvPr id="0" name=""/>
        <dsp:cNvSpPr/>
      </dsp:nvSpPr>
      <dsp:spPr>
        <a:xfrm>
          <a:off x="1700939" y="91582"/>
          <a:ext cx="1378004" cy="82680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Select the appropriate network topology, such as star, bus, or ring topology, to connect the building</a:t>
          </a:r>
        </a:p>
      </dsp:txBody>
      <dsp:txXfrm>
        <a:off x="1700939" y="91582"/>
        <a:ext cx="1378004" cy="826802"/>
      </dsp:txXfrm>
    </dsp:sp>
    <dsp:sp modelId="{838BD651-2DB5-4583-9DE2-EEBDAECE6296}">
      <dsp:nvSpPr>
        <dsp:cNvPr id="0" name=""/>
        <dsp:cNvSpPr/>
      </dsp:nvSpPr>
      <dsp:spPr>
        <a:xfrm>
          <a:off x="694996" y="916584"/>
          <a:ext cx="3389890" cy="286340"/>
        </a:xfrm>
        <a:custGeom>
          <a:avLst/>
          <a:gdLst/>
          <a:ahLst/>
          <a:cxnLst/>
          <a:rect l="0" t="0" r="0" b="0"/>
          <a:pathLst>
            <a:path>
              <a:moveTo>
                <a:pt x="3389890" y="0"/>
              </a:moveTo>
              <a:lnTo>
                <a:pt x="3389890" y="160270"/>
              </a:lnTo>
              <a:lnTo>
                <a:pt x="0" y="160270"/>
              </a:lnTo>
              <a:lnTo>
                <a:pt x="0" y="28634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825" y="1058168"/>
        <a:ext cx="170233" cy="3172"/>
      </dsp:txXfrm>
    </dsp:sp>
    <dsp:sp modelId="{EEA2155B-BBAA-4E49-9AD7-399D1A49659A}">
      <dsp:nvSpPr>
        <dsp:cNvPr id="0" name=""/>
        <dsp:cNvSpPr/>
      </dsp:nvSpPr>
      <dsp:spPr>
        <a:xfrm>
          <a:off x="3395885" y="91582"/>
          <a:ext cx="1378004" cy="82680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Hardware: </a:t>
          </a:r>
        </a:p>
      </dsp:txBody>
      <dsp:txXfrm>
        <a:off x="3395885" y="91582"/>
        <a:ext cx="1378004" cy="826802"/>
      </dsp:txXfrm>
    </dsp:sp>
    <dsp:sp modelId="{BC2F7C70-E108-4F04-93A0-4940B3B9EA9B}">
      <dsp:nvSpPr>
        <dsp:cNvPr id="0" name=""/>
        <dsp:cNvSpPr/>
      </dsp:nvSpPr>
      <dsp:spPr>
        <a:xfrm>
          <a:off x="1382198" y="1603006"/>
          <a:ext cx="286340" cy="91440"/>
        </a:xfrm>
        <a:custGeom>
          <a:avLst/>
          <a:gdLst/>
          <a:ahLst/>
          <a:cxnLst/>
          <a:rect l="0" t="0" r="0" b="0"/>
          <a:pathLst>
            <a:path>
              <a:moveTo>
                <a:pt x="0" y="45720"/>
              </a:moveTo>
              <a:lnTo>
                <a:pt x="286340"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7445" y="1647140"/>
        <a:ext cx="15847" cy="3172"/>
      </dsp:txXfrm>
    </dsp:sp>
    <dsp:sp modelId="{D40C2832-8353-41F0-9B52-412FB6B82EE6}">
      <dsp:nvSpPr>
        <dsp:cNvPr id="0" name=""/>
        <dsp:cNvSpPr/>
      </dsp:nvSpPr>
      <dsp:spPr>
        <a:xfrm>
          <a:off x="5994" y="1235325"/>
          <a:ext cx="1378004" cy="82680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Choose network equipment such as switches, routers, access points, and cabling that can handle expected traffic and create opportunities for future growth</a:t>
          </a:r>
        </a:p>
      </dsp:txBody>
      <dsp:txXfrm>
        <a:off x="5994" y="1235325"/>
        <a:ext cx="1378004" cy="826802"/>
      </dsp:txXfrm>
    </dsp:sp>
    <dsp:sp modelId="{19BDCF66-DAC2-4E97-AB95-3396206293F9}">
      <dsp:nvSpPr>
        <dsp:cNvPr id="0" name=""/>
        <dsp:cNvSpPr/>
      </dsp:nvSpPr>
      <dsp:spPr>
        <a:xfrm>
          <a:off x="3077144" y="1603006"/>
          <a:ext cx="286340" cy="91440"/>
        </a:xfrm>
        <a:custGeom>
          <a:avLst/>
          <a:gdLst/>
          <a:ahLst/>
          <a:cxnLst/>
          <a:rect l="0" t="0" r="0" b="0"/>
          <a:pathLst>
            <a:path>
              <a:moveTo>
                <a:pt x="0" y="45720"/>
              </a:moveTo>
              <a:lnTo>
                <a:pt x="286340"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391" y="1647140"/>
        <a:ext cx="15847" cy="3172"/>
      </dsp:txXfrm>
    </dsp:sp>
    <dsp:sp modelId="{4CF0B976-6F87-4D5B-9C51-4FEBD0B41B7E}">
      <dsp:nvSpPr>
        <dsp:cNvPr id="0" name=""/>
        <dsp:cNvSpPr/>
      </dsp:nvSpPr>
      <dsp:spPr>
        <a:xfrm>
          <a:off x="1700939" y="1235325"/>
          <a:ext cx="1378004" cy="82680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Subnet: </a:t>
          </a:r>
        </a:p>
      </dsp:txBody>
      <dsp:txXfrm>
        <a:off x="1700939" y="1235325"/>
        <a:ext cx="1378004" cy="826802"/>
      </dsp:txXfrm>
    </dsp:sp>
    <dsp:sp modelId="{C923A275-9886-48A3-A13E-5B0E689B118D}">
      <dsp:nvSpPr>
        <dsp:cNvPr id="0" name=""/>
        <dsp:cNvSpPr/>
      </dsp:nvSpPr>
      <dsp:spPr>
        <a:xfrm>
          <a:off x="694996" y="2060328"/>
          <a:ext cx="3389890" cy="286340"/>
        </a:xfrm>
        <a:custGeom>
          <a:avLst/>
          <a:gdLst/>
          <a:ahLst/>
          <a:cxnLst/>
          <a:rect l="0" t="0" r="0" b="0"/>
          <a:pathLst>
            <a:path>
              <a:moveTo>
                <a:pt x="3389890" y="0"/>
              </a:moveTo>
              <a:lnTo>
                <a:pt x="3389890" y="160270"/>
              </a:lnTo>
              <a:lnTo>
                <a:pt x="0" y="160270"/>
              </a:lnTo>
              <a:lnTo>
                <a:pt x="0" y="28634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825" y="2201912"/>
        <a:ext cx="170233" cy="3172"/>
      </dsp:txXfrm>
    </dsp:sp>
    <dsp:sp modelId="{1582AE79-72E0-44FA-99FF-C6CD47569667}">
      <dsp:nvSpPr>
        <dsp:cNvPr id="0" name=""/>
        <dsp:cNvSpPr/>
      </dsp:nvSpPr>
      <dsp:spPr>
        <a:xfrm>
          <a:off x="3395885" y="1235325"/>
          <a:ext cx="1378004" cy="82680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Divide the campus into subnets for efficient IP address </a:t>
          </a:r>
          <a:r>
            <a:rPr lang="en-US" sz="1200" kern="1200" dirty="0">
              <a:latin typeface="Seaford"/>
            </a:rPr>
            <a:t>management</a:t>
          </a:r>
          <a:endParaRPr lang="en-US" sz="1200" kern="1200" dirty="0"/>
        </a:p>
      </dsp:txBody>
      <dsp:txXfrm>
        <a:off x="3395885" y="1235325"/>
        <a:ext cx="1378004" cy="826802"/>
      </dsp:txXfrm>
    </dsp:sp>
    <dsp:sp modelId="{4341F445-FD33-481F-A706-A86A3CCE5A6E}">
      <dsp:nvSpPr>
        <dsp:cNvPr id="0" name=""/>
        <dsp:cNvSpPr/>
      </dsp:nvSpPr>
      <dsp:spPr>
        <a:xfrm>
          <a:off x="1382198" y="2746750"/>
          <a:ext cx="286340" cy="91440"/>
        </a:xfrm>
        <a:custGeom>
          <a:avLst/>
          <a:gdLst/>
          <a:ahLst/>
          <a:cxnLst/>
          <a:rect l="0" t="0" r="0" b="0"/>
          <a:pathLst>
            <a:path>
              <a:moveTo>
                <a:pt x="0" y="45720"/>
              </a:moveTo>
              <a:lnTo>
                <a:pt x="286340"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7445" y="2790884"/>
        <a:ext cx="15847" cy="3172"/>
      </dsp:txXfrm>
    </dsp:sp>
    <dsp:sp modelId="{E4E669CA-275A-4A74-A62E-E3329150E52E}">
      <dsp:nvSpPr>
        <dsp:cNvPr id="0" name=""/>
        <dsp:cNvSpPr/>
      </dsp:nvSpPr>
      <dsp:spPr>
        <a:xfrm>
          <a:off x="5994" y="2379069"/>
          <a:ext cx="1378004" cy="82680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Redundancy: </a:t>
          </a:r>
        </a:p>
      </dsp:txBody>
      <dsp:txXfrm>
        <a:off x="5994" y="2379069"/>
        <a:ext cx="1378004" cy="826802"/>
      </dsp:txXfrm>
    </dsp:sp>
    <dsp:sp modelId="{3DB34B3B-5DEA-4E6B-8ADE-14DED66A6F62}">
      <dsp:nvSpPr>
        <dsp:cNvPr id="0" name=""/>
        <dsp:cNvSpPr/>
      </dsp:nvSpPr>
      <dsp:spPr>
        <a:xfrm>
          <a:off x="3077144" y="2746750"/>
          <a:ext cx="286340" cy="91440"/>
        </a:xfrm>
        <a:custGeom>
          <a:avLst/>
          <a:gdLst/>
          <a:ahLst/>
          <a:cxnLst/>
          <a:rect l="0" t="0" r="0" b="0"/>
          <a:pathLst>
            <a:path>
              <a:moveTo>
                <a:pt x="0" y="45720"/>
              </a:moveTo>
              <a:lnTo>
                <a:pt x="286340"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391" y="2790884"/>
        <a:ext cx="15847" cy="3172"/>
      </dsp:txXfrm>
    </dsp:sp>
    <dsp:sp modelId="{F1F8520F-577B-46D4-8161-8A5DEC9C09A7}">
      <dsp:nvSpPr>
        <dsp:cNvPr id="0" name=""/>
        <dsp:cNvSpPr/>
      </dsp:nvSpPr>
      <dsp:spPr>
        <a:xfrm>
          <a:off x="1700939" y="2379069"/>
          <a:ext cx="1378004" cy="82680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Implement redundancy to minimize downtime</a:t>
          </a:r>
        </a:p>
      </dsp:txBody>
      <dsp:txXfrm>
        <a:off x="1700939" y="2379069"/>
        <a:ext cx="1378004" cy="826802"/>
      </dsp:txXfrm>
    </dsp:sp>
    <dsp:sp modelId="{36FD21E9-CA71-4751-804B-647D324D028F}">
      <dsp:nvSpPr>
        <dsp:cNvPr id="0" name=""/>
        <dsp:cNvSpPr/>
      </dsp:nvSpPr>
      <dsp:spPr>
        <a:xfrm>
          <a:off x="694996" y="3204071"/>
          <a:ext cx="3389890" cy="286340"/>
        </a:xfrm>
        <a:custGeom>
          <a:avLst/>
          <a:gdLst/>
          <a:ahLst/>
          <a:cxnLst/>
          <a:rect l="0" t="0" r="0" b="0"/>
          <a:pathLst>
            <a:path>
              <a:moveTo>
                <a:pt x="3389890" y="0"/>
              </a:moveTo>
              <a:lnTo>
                <a:pt x="3389890" y="160270"/>
              </a:lnTo>
              <a:lnTo>
                <a:pt x="0" y="160270"/>
              </a:lnTo>
              <a:lnTo>
                <a:pt x="0" y="28634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825" y="3345656"/>
        <a:ext cx="170233" cy="3172"/>
      </dsp:txXfrm>
    </dsp:sp>
    <dsp:sp modelId="{3F5083B3-7ABD-45C6-9591-F7A5ADD82C5A}">
      <dsp:nvSpPr>
        <dsp:cNvPr id="0" name=""/>
        <dsp:cNvSpPr/>
      </dsp:nvSpPr>
      <dsp:spPr>
        <a:xfrm>
          <a:off x="3395885" y="2379069"/>
          <a:ext cx="1378004" cy="82680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Security: </a:t>
          </a:r>
        </a:p>
      </dsp:txBody>
      <dsp:txXfrm>
        <a:off x="3395885" y="2379069"/>
        <a:ext cx="1378004" cy="826802"/>
      </dsp:txXfrm>
    </dsp:sp>
    <dsp:sp modelId="{1FDB2DAF-F939-4158-8741-71028AA0BD0A}">
      <dsp:nvSpPr>
        <dsp:cNvPr id="0" name=""/>
        <dsp:cNvSpPr/>
      </dsp:nvSpPr>
      <dsp:spPr>
        <a:xfrm>
          <a:off x="1382198" y="3890494"/>
          <a:ext cx="286340" cy="91440"/>
        </a:xfrm>
        <a:custGeom>
          <a:avLst/>
          <a:gdLst/>
          <a:ahLst/>
          <a:cxnLst/>
          <a:rect l="0" t="0" r="0" b="0"/>
          <a:pathLst>
            <a:path>
              <a:moveTo>
                <a:pt x="0" y="45720"/>
              </a:moveTo>
              <a:lnTo>
                <a:pt x="286340"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7445" y="3934627"/>
        <a:ext cx="15847" cy="3172"/>
      </dsp:txXfrm>
    </dsp:sp>
    <dsp:sp modelId="{88B9161E-B4C6-4F2E-99CE-2D3532071095}">
      <dsp:nvSpPr>
        <dsp:cNvPr id="0" name=""/>
        <dsp:cNvSpPr/>
      </dsp:nvSpPr>
      <dsp:spPr>
        <a:xfrm>
          <a:off x="5994" y="3522812"/>
          <a:ext cx="1378004" cy="82680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Implement firewalls, intrusion detection systems, and access controls to protect against security threats</a:t>
          </a:r>
        </a:p>
      </dsp:txBody>
      <dsp:txXfrm>
        <a:off x="5994" y="3522812"/>
        <a:ext cx="1378004" cy="826802"/>
      </dsp:txXfrm>
    </dsp:sp>
    <dsp:sp modelId="{B2280F68-42C0-499A-83C6-46140ADA4D40}">
      <dsp:nvSpPr>
        <dsp:cNvPr id="0" name=""/>
        <dsp:cNvSpPr/>
      </dsp:nvSpPr>
      <dsp:spPr>
        <a:xfrm>
          <a:off x="3077144" y="3890494"/>
          <a:ext cx="286340" cy="91440"/>
        </a:xfrm>
        <a:custGeom>
          <a:avLst/>
          <a:gdLst/>
          <a:ahLst/>
          <a:cxnLst/>
          <a:rect l="0" t="0" r="0" b="0"/>
          <a:pathLst>
            <a:path>
              <a:moveTo>
                <a:pt x="0" y="45720"/>
              </a:moveTo>
              <a:lnTo>
                <a:pt x="286340"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391" y="3934627"/>
        <a:ext cx="15847" cy="3172"/>
      </dsp:txXfrm>
    </dsp:sp>
    <dsp:sp modelId="{2464D9C7-3362-47D5-ADF2-0801439CC4BE}">
      <dsp:nvSpPr>
        <dsp:cNvPr id="0" name=""/>
        <dsp:cNvSpPr/>
      </dsp:nvSpPr>
      <dsp:spPr>
        <a:xfrm>
          <a:off x="1700939" y="3522812"/>
          <a:ext cx="1378004" cy="82680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Implement strong encryption for data in transit</a:t>
          </a:r>
        </a:p>
      </dsp:txBody>
      <dsp:txXfrm>
        <a:off x="1700939" y="3522812"/>
        <a:ext cx="1378004" cy="826802"/>
      </dsp:txXfrm>
    </dsp:sp>
    <dsp:sp modelId="{87F1219F-7F7C-4CA7-A9DC-FE1FF2E850BC}">
      <dsp:nvSpPr>
        <dsp:cNvPr id="0" name=""/>
        <dsp:cNvSpPr/>
      </dsp:nvSpPr>
      <dsp:spPr>
        <a:xfrm>
          <a:off x="694996" y="4347815"/>
          <a:ext cx="3389890" cy="286340"/>
        </a:xfrm>
        <a:custGeom>
          <a:avLst/>
          <a:gdLst/>
          <a:ahLst/>
          <a:cxnLst/>
          <a:rect l="0" t="0" r="0" b="0"/>
          <a:pathLst>
            <a:path>
              <a:moveTo>
                <a:pt x="3389890" y="0"/>
              </a:moveTo>
              <a:lnTo>
                <a:pt x="3389890" y="160270"/>
              </a:lnTo>
              <a:lnTo>
                <a:pt x="0" y="160270"/>
              </a:lnTo>
              <a:lnTo>
                <a:pt x="0" y="28634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825" y="4489399"/>
        <a:ext cx="170233" cy="3172"/>
      </dsp:txXfrm>
    </dsp:sp>
    <dsp:sp modelId="{48B0EDF6-CEF9-43AF-A703-CE4C7ECC87CB}">
      <dsp:nvSpPr>
        <dsp:cNvPr id="0" name=""/>
        <dsp:cNvSpPr/>
      </dsp:nvSpPr>
      <dsp:spPr>
        <a:xfrm>
          <a:off x="3395885" y="3522812"/>
          <a:ext cx="1378004" cy="82680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Bandwidth management: </a:t>
          </a:r>
        </a:p>
      </dsp:txBody>
      <dsp:txXfrm>
        <a:off x="3395885" y="3522812"/>
        <a:ext cx="1378004" cy="826802"/>
      </dsp:txXfrm>
    </dsp:sp>
    <dsp:sp modelId="{262ACA81-78ED-4A48-A578-ED85DE8CC6BA}">
      <dsp:nvSpPr>
        <dsp:cNvPr id="0" name=""/>
        <dsp:cNvSpPr/>
      </dsp:nvSpPr>
      <dsp:spPr>
        <a:xfrm>
          <a:off x="1382198" y="5034237"/>
          <a:ext cx="286340" cy="91440"/>
        </a:xfrm>
        <a:custGeom>
          <a:avLst/>
          <a:gdLst/>
          <a:ahLst/>
          <a:cxnLst/>
          <a:rect l="0" t="0" r="0" b="0"/>
          <a:pathLst>
            <a:path>
              <a:moveTo>
                <a:pt x="0" y="45720"/>
              </a:moveTo>
              <a:lnTo>
                <a:pt x="286340"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7445" y="5078371"/>
        <a:ext cx="15847" cy="3172"/>
      </dsp:txXfrm>
    </dsp:sp>
    <dsp:sp modelId="{579F4E17-99C4-40E8-AD9D-386308A830E3}">
      <dsp:nvSpPr>
        <dsp:cNvPr id="0" name=""/>
        <dsp:cNvSpPr/>
      </dsp:nvSpPr>
      <dsp:spPr>
        <a:xfrm>
          <a:off x="5994" y="4666556"/>
          <a:ext cx="1378004" cy="82680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Prioritizes network traffic to ensure that critical applications have enough bandwidth</a:t>
          </a:r>
        </a:p>
      </dsp:txBody>
      <dsp:txXfrm>
        <a:off x="5994" y="4666556"/>
        <a:ext cx="1378004" cy="826802"/>
      </dsp:txXfrm>
    </dsp:sp>
    <dsp:sp modelId="{E6A6151D-D41F-447B-863E-A2A1AD43BB80}">
      <dsp:nvSpPr>
        <dsp:cNvPr id="0" name=""/>
        <dsp:cNvSpPr/>
      </dsp:nvSpPr>
      <dsp:spPr>
        <a:xfrm>
          <a:off x="3077144" y="5034237"/>
          <a:ext cx="286340" cy="91440"/>
        </a:xfrm>
        <a:custGeom>
          <a:avLst/>
          <a:gdLst/>
          <a:ahLst/>
          <a:cxnLst/>
          <a:rect l="0" t="0" r="0" b="0"/>
          <a:pathLst>
            <a:path>
              <a:moveTo>
                <a:pt x="0" y="45720"/>
              </a:moveTo>
              <a:lnTo>
                <a:pt x="286340"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391" y="5078371"/>
        <a:ext cx="15847" cy="3172"/>
      </dsp:txXfrm>
    </dsp:sp>
    <dsp:sp modelId="{81885C26-8C77-4E36-82EF-10410B06454D}">
      <dsp:nvSpPr>
        <dsp:cNvPr id="0" name=""/>
        <dsp:cNvSpPr/>
      </dsp:nvSpPr>
      <dsp:spPr>
        <a:xfrm>
          <a:off x="1700939" y="4666556"/>
          <a:ext cx="1378004" cy="82680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Consider quality of service (QoS) mechanisms</a:t>
          </a:r>
        </a:p>
      </dsp:txBody>
      <dsp:txXfrm>
        <a:off x="1700939" y="4666556"/>
        <a:ext cx="1378004" cy="826802"/>
      </dsp:txXfrm>
    </dsp:sp>
    <dsp:sp modelId="{772596C4-4AB0-4AF3-98D2-7B94DB555B54}">
      <dsp:nvSpPr>
        <dsp:cNvPr id="0" name=""/>
        <dsp:cNvSpPr/>
      </dsp:nvSpPr>
      <dsp:spPr>
        <a:xfrm>
          <a:off x="3395885" y="4666556"/>
          <a:ext cx="1378004" cy="82680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523" tIns="70878" rIns="67523" bIns="70878" numCol="1" spcCol="1270" anchor="ctr" anchorCtr="0">
          <a:noAutofit/>
        </a:bodyPr>
        <a:lstStyle/>
        <a:p>
          <a:pPr marL="0" lvl="0" indent="0" algn="ctr" defTabSz="533400">
            <a:lnSpc>
              <a:spcPct val="90000"/>
            </a:lnSpc>
            <a:spcBef>
              <a:spcPct val="0"/>
            </a:spcBef>
            <a:spcAft>
              <a:spcPct val="35000"/>
            </a:spcAft>
            <a:buNone/>
          </a:pPr>
          <a:r>
            <a:rPr lang="en-US" sz="1200" kern="1200" dirty="0"/>
            <a:t>of your campus with three buildings and 100 active users</a:t>
          </a:r>
        </a:p>
      </dsp:txBody>
      <dsp:txXfrm>
        <a:off x="3395885" y="4666556"/>
        <a:ext cx="1378004" cy="826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DA279-726E-4D9A-A275-9FEF5782D010}">
      <dsp:nvSpPr>
        <dsp:cNvPr id="0" name=""/>
        <dsp:cNvSpPr/>
      </dsp:nvSpPr>
      <dsp:spPr>
        <a:xfrm>
          <a:off x="0" y="4934635"/>
          <a:ext cx="1708293" cy="647668"/>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Control</a:t>
          </a:r>
        </a:p>
      </dsp:txBody>
      <dsp:txXfrm>
        <a:off x="0" y="4934635"/>
        <a:ext cx="1708293" cy="647668"/>
      </dsp:txXfrm>
    </dsp:sp>
    <dsp:sp modelId="{BBAAAEEF-EF5D-410F-948C-800662309CCB}">
      <dsp:nvSpPr>
        <dsp:cNvPr id="0" name=""/>
        <dsp:cNvSpPr/>
      </dsp:nvSpPr>
      <dsp:spPr>
        <a:xfrm>
          <a:off x="1708293" y="4934635"/>
          <a:ext cx="5124881" cy="647668"/>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Control scope</a:t>
          </a:r>
        </a:p>
      </dsp:txBody>
      <dsp:txXfrm>
        <a:off x="1708293" y="4934635"/>
        <a:ext cx="5124881" cy="647668"/>
      </dsp:txXfrm>
    </dsp:sp>
    <dsp:sp modelId="{70995433-B76D-4311-8BEF-B1D8CC81C57A}">
      <dsp:nvSpPr>
        <dsp:cNvPr id="0" name=""/>
        <dsp:cNvSpPr/>
      </dsp:nvSpPr>
      <dsp:spPr>
        <a:xfrm rot="10800000">
          <a:off x="0" y="3948237"/>
          <a:ext cx="1708293" cy="996113"/>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Validate</a:t>
          </a:r>
        </a:p>
      </dsp:txBody>
      <dsp:txXfrm rot="-10800000">
        <a:off x="0" y="3948237"/>
        <a:ext cx="1708293" cy="647473"/>
      </dsp:txXfrm>
    </dsp:sp>
    <dsp:sp modelId="{00FA2455-AAB0-47F5-B190-904AF390EB27}">
      <dsp:nvSpPr>
        <dsp:cNvPr id="0" name=""/>
        <dsp:cNvSpPr/>
      </dsp:nvSpPr>
      <dsp:spPr>
        <a:xfrm>
          <a:off x="1708293" y="3948237"/>
          <a:ext cx="5124881" cy="64747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Validate scope</a:t>
          </a:r>
        </a:p>
      </dsp:txBody>
      <dsp:txXfrm>
        <a:off x="1708293" y="3948237"/>
        <a:ext cx="5124881" cy="647473"/>
      </dsp:txXfrm>
    </dsp:sp>
    <dsp:sp modelId="{253CA231-1303-4408-B7DB-B711AD86CD5D}">
      <dsp:nvSpPr>
        <dsp:cNvPr id="0" name=""/>
        <dsp:cNvSpPr/>
      </dsp:nvSpPr>
      <dsp:spPr>
        <a:xfrm rot="10800000">
          <a:off x="0" y="2961838"/>
          <a:ext cx="1708293" cy="996113"/>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rot="-10800000">
        <a:off x="0" y="2961838"/>
        <a:ext cx="1708293" cy="647473"/>
      </dsp:txXfrm>
    </dsp:sp>
    <dsp:sp modelId="{C5FF213D-1DFA-41F7-ABD2-5A2409E164B6}">
      <dsp:nvSpPr>
        <dsp:cNvPr id="0" name=""/>
        <dsp:cNvSpPr/>
      </dsp:nvSpPr>
      <dsp:spPr>
        <a:xfrm>
          <a:off x="1708293" y="2961838"/>
          <a:ext cx="5124881" cy="64747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Create WBS</a:t>
          </a:r>
        </a:p>
      </dsp:txBody>
      <dsp:txXfrm>
        <a:off x="1708293" y="2961838"/>
        <a:ext cx="5124881" cy="647473"/>
      </dsp:txXfrm>
    </dsp:sp>
    <dsp:sp modelId="{55C1F71C-3454-4286-85BD-BA82D35F5888}">
      <dsp:nvSpPr>
        <dsp:cNvPr id="0" name=""/>
        <dsp:cNvSpPr/>
      </dsp:nvSpPr>
      <dsp:spPr>
        <a:xfrm rot="10800000">
          <a:off x="0" y="1975439"/>
          <a:ext cx="1708293" cy="996113"/>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Define</a:t>
          </a:r>
        </a:p>
      </dsp:txBody>
      <dsp:txXfrm rot="-10800000">
        <a:off x="0" y="1975439"/>
        <a:ext cx="1708293" cy="647473"/>
      </dsp:txXfrm>
    </dsp:sp>
    <dsp:sp modelId="{4D9DDC9B-C99B-49F3-8E0F-D62E67703BCC}">
      <dsp:nvSpPr>
        <dsp:cNvPr id="0" name=""/>
        <dsp:cNvSpPr/>
      </dsp:nvSpPr>
      <dsp:spPr>
        <a:xfrm>
          <a:off x="1708293" y="1975439"/>
          <a:ext cx="5124881" cy="647473"/>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Define scope</a:t>
          </a:r>
        </a:p>
      </dsp:txBody>
      <dsp:txXfrm>
        <a:off x="1708293" y="1975439"/>
        <a:ext cx="5124881" cy="647473"/>
      </dsp:txXfrm>
    </dsp:sp>
    <dsp:sp modelId="{F990E251-C45D-43B9-81CE-AB1F59738047}">
      <dsp:nvSpPr>
        <dsp:cNvPr id="0" name=""/>
        <dsp:cNvSpPr/>
      </dsp:nvSpPr>
      <dsp:spPr>
        <a:xfrm rot="10800000">
          <a:off x="0" y="989040"/>
          <a:ext cx="1708293" cy="996113"/>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Collect</a:t>
          </a:r>
        </a:p>
      </dsp:txBody>
      <dsp:txXfrm rot="-10800000">
        <a:off x="0" y="989040"/>
        <a:ext cx="1708293" cy="647473"/>
      </dsp:txXfrm>
    </dsp:sp>
    <dsp:sp modelId="{63D4EB5C-D8A6-4BFB-811C-74256B485CE6}">
      <dsp:nvSpPr>
        <dsp:cNvPr id="0" name=""/>
        <dsp:cNvSpPr/>
      </dsp:nvSpPr>
      <dsp:spPr>
        <a:xfrm>
          <a:off x="1708293" y="989040"/>
          <a:ext cx="5124881" cy="647473"/>
        </a:xfrm>
        <a:prstGeom prst="rect">
          <a:avLst/>
        </a:prstGeom>
        <a:solidFill>
          <a:schemeClr val="accent6">
            <a:tint val="40000"/>
            <a:alpha val="90000"/>
            <a:hueOff val="0"/>
            <a:satOff val="0"/>
            <a:lumOff val="0"/>
            <a:alphaOff val="0"/>
          </a:schemeClr>
        </a:solidFill>
        <a:ln w="19050"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Collect requirements</a:t>
          </a:r>
        </a:p>
      </dsp:txBody>
      <dsp:txXfrm>
        <a:off x="1708293" y="989040"/>
        <a:ext cx="5124881" cy="647473"/>
      </dsp:txXfrm>
    </dsp:sp>
    <dsp:sp modelId="{7006407B-B31B-4657-8D4A-3DF77C28A9E3}">
      <dsp:nvSpPr>
        <dsp:cNvPr id="0" name=""/>
        <dsp:cNvSpPr/>
      </dsp:nvSpPr>
      <dsp:spPr>
        <a:xfrm rot="10800000">
          <a:off x="0" y="2641"/>
          <a:ext cx="1708293" cy="996113"/>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156464" rIns="121494" bIns="156464" numCol="1" spcCol="1270" anchor="ctr" anchorCtr="0">
          <a:noAutofit/>
        </a:bodyPr>
        <a:lstStyle/>
        <a:p>
          <a:pPr marL="0" lvl="0" indent="0" algn="ctr" defTabSz="977900">
            <a:lnSpc>
              <a:spcPct val="90000"/>
            </a:lnSpc>
            <a:spcBef>
              <a:spcPct val="0"/>
            </a:spcBef>
            <a:spcAft>
              <a:spcPct val="35000"/>
            </a:spcAft>
            <a:buNone/>
          </a:pPr>
          <a:r>
            <a:rPr lang="en-US" sz="2200" kern="1200"/>
            <a:t>Plan</a:t>
          </a:r>
        </a:p>
      </dsp:txBody>
      <dsp:txXfrm rot="-10800000">
        <a:off x="0" y="2641"/>
        <a:ext cx="1708293" cy="647473"/>
      </dsp:txXfrm>
    </dsp:sp>
    <dsp:sp modelId="{DFDD382D-15B1-4AF7-A527-02562556C6C6}">
      <dsp:nvSpPr>
        <dsp:cNvPr id="0" name=""/>
        <dsp:cNvSpPr/>
      </dsp:nvSpPr>
      <dsp:spPr>
        <a:xfrm>
          <a:off x="1708293" y="2641"/>
          <a:ext cx="5124881" cy="64747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3957" tIns="203200" rIns="103957" bIns="203200" numCol="1" spcCol="1270" anchor="ctr" anchorCtr="0">
          <a:noAutofit/>
        </a:bodyPr>
        <a:lstStyle/>
        <a:p>
          <a:pPr marL="0" lvl="0" indent="0" algn="l" defTabSz="711200">
            <a:lnSpc>
              <a:spcPct val="90000"/>
            </a:lnSpc>
            <a:spcBef>
              <a:spcPct val="0"/>
            </a:spcBef>
            <a:spcAft>
              <a:spcPct val="35000"/>
            </a:spcAft>
            <a:buNone/>
          </a:pPr>
          <a:r>
            <a:rPr lang="en-US" sz="1600" kern="1200"/>
            <a:t>Plan scope management</a:t>
          </a:r>
        </a:p>
      </dsp:txBody>
      <dsp:txXfrm>
        <a:off x="1708293" y="2641"/>
        <a:ext cx="5124881" cy="6474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71929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4182245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3223893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553ECD-7F6D-420D-93CA-D8D15EB427AC}"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70937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135735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624653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1B8F32D-D8B6-4B9E-9CBF-DCAC30B7B93D}" type="datetimeFigureOut">
              <a:rPr lang="en-US" smtClean="0"/>
              <a:pPr/>
              <a:t>11/15/2023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1084483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43561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5266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5506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5455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B8F32D-D8B6-4B9E-9CBF-DCAC30B7B93D}"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264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B8F32D-D8B6-4B9E-9CBF-DCAC30B7B93D}" type="datetimeFigureOut">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2775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1083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5481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1B8F32D-D8B6-4B9E-9CBF-DCAC30B7B93D}" type="datetimeFigureOut">
              <a:rPr lang="en-US" smtClean="0"/>
              <a:t>11/15/2023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718062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8F32D-D8B6-4B9E-9CBF-DCAC30B7B93D}"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9690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1B8F32D-D8B6-4B9E-9CBF-DCAC30B7B93D}" type="datetimeFigureOut">
              <a:rPr lang="en-US" smtClean="0"/>
              <a:pPr/>
              <a:t>11/15/2023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323823601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3D Graphs">
            <a:extLst>
              <a:ext uri="{FF2B5EF4-FFF2-40B4-BE49-F238E27FC236}">
                <a16:creationId xmlns:a16="http://schemas.microsoft.com/office/drawing/2014/main" id="{B71202EC-59EA-199A-9BBC-6EFE4AE08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74" b="6250"/>
          <a:stretch/>
        </p:blipFill>
        <p:spPr>
          <a:xfrm>
            <a:off x="1530" y="10"/>
            <a:ext cx="12188941" cy="6857990"/>
          </a:xfrm>
          <a:prstGeom prst="rect">
            <a:avLst/>
          </a:prstGeom>
        </p:spPr>
      </p:pic>
      <p:sp>
        <p:nvSpPr>
          <p:cNvPr id="2" name="Title 1"/>
          <p:cNvSpPr>
            <a:spLocks noGrp="1"/>
          </p:cNvSpPr>
          <p:nvPr>
            <p:ph type="ctrTitle"/>
          </p:nvPr>
        </p:nvSpPr>
        <p:spPr>
          <a:xfrm>
            <a:off x="457199" y="1122363"/>
            <a:ext cx="5638801" cy="2387600"/>
          </a:xfrm>
        </p:spPr>
        <p:txBody>
          <a:bodyPr>
            <a:normAutofit fontScale="90000"/>
          </a:bodyPr>
          <a:lstStyle/>
          <a:p>
            <a:pPr>
              <a:lnSpc>
                <a:spcPct val="90000"/>
              </a:lnSpc>
            </a:pPr>
            <a:r>
              <a:rPr lang="en-US" sz="5600">
                <a:solidFill>
                  <a:srgbClr val="FFFFFF"/>
                </a:solidFill>
                <a:cs typeface="Calibri Light"/>
              </a:rPr>
              <a:t>Campus network system design</a:t>
            </a:r>
            <a:endParaRPr lang="en-US" sz="560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CD57-0299-13B3-0C19-33F5C4BAA6E9}"/>
              </a:ext>
            </a:extLst>
          </p:cNvPr>
          <p:cNvSpPr>
            <a:spLocks noGrp="1"/>
          </p:cNvSpPr>
          <p:nvPr>
            <p:ph type="title"/>
          </p:nvPr>
        </p:nvSpPr>
        <p:spPr>
          <a:xfrm>
            <a:off x="482601" y="721946"/>
            <a:ext cx="10813250" cy="1971976"/>
          </a:xfrm>
        </p:spPr>
        <p:txBody>
          <a:bodyPr>
            <a:normAutofit/>
          </a:bodyPr>
          <a:lstStyle/>
          <a:p>
            <a:r>
              <a:rPr lang="en-US" dirty="0"/>
              <a:t>Problem domain /statement</a:t>
            </a:r>
          </a:p>
        </p:txBody>
      </p:sp>
      <p:sp>
        <p:nvSpPr>
          <p:cNvPr id="3" name="Content Placeholder 2">
            <a:extLst>
              <a:ext uri="{FF2B5EF4-FFF2-40B4-BE49-F238E27FC236}">
                <a16:creationId xmlns:a16="http://schemas.microsoft.com/office/drawing/2014/main" id="{0B356A37-A971-733E-C3AF-2DD6D017ED65}"/>
              </a:ext>
            </a:extLst>
          </p:cNvPr>
          <p:cNvSpPr>
            <a:spLocks noGrp="1"/>
          </p:cNvSpPr>
          <p:nvPr>
            <p:ph idx="1"/>
          </p:nvPr>
        </p:nvSpPr>
        <p:spPr>
          <a:xfrm>
            <a:off x="482601" y="3282330"/>
            <a:ext cx="5189963" cy="2800893"/>
          </a:xfrm>
        </p:spPr>
        <p:txBody>
          <a:bodyPr vert="horz" lIns="91440" tIns="45720" rIns="91440" bIns="45720" rtlCol="0" anchor="ctr">
            <a:normAutofit/>
          </a:bodyPr>
          <a:lstStyle/>
          <a:p>
            <a:pPr>
              <a:lnSpc>
                <a:spcPct val="90000"/>
              </a:lnSpc>
            </a:pPr>
            <a:r>
              <a:rPr lang="en-US" sz="1400"/>
              <a:t>Wireless Connectivity: Install a reliable network of wireless access points with smooth roaming in every building. Network Monitoring: Use technologies for network monitoring to quickly detect and fix problems. Internet connectivity: Offer dependable, high-bandwidth internet access. Data Backup: To protect important data, put data backup and recovery procedures in place. overall campus Network Policy: Establish and implement rules and regulations for network usage. Cost-effectiveness: When designing the network, keep long-term sustainability and economical options in mind. Integration: Guarantee interoperability with both current and upcoming technological advancements.</a:t>
            </a:r>
          </a:p>
        </p:txBody>
      </p:sp>
      <p:pic>
        <p:nvPicPr>
          <p:cNvPr id="7" name="Graphic 6" descr="Wireless">
            <a:extLst>
              <a:ext uri="{FF2B5EF4-FFF2-40B4-BE49-F238E27FC236}">
                <a16:creationId xmlns:a16="http://schemas.microsoft.com/office/drawing/2014/main" id="{7EB53868-2B72-1C19-D9F5-57405C3F2B94}"/>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7278" y="3104938"/>
            <a:ext cx="3031115" cy="3031115"/>
          </a:xfrm>
          <a:prstGeom prst="rect">
            <a:avLst/>
          </a:prstGeom>
        </p:spPr>
      </p:pic>
    </p:spTree>
    <p:extLst>
      <p:ext uri="{BB962C8B-B14F-4D97-AF65-F5344CB8AC3E}">
        <p14:creationId xmlns:p14="http://schemas.microsoft.com/office/powerpoint/2010/main" val="251588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183C-5B6E-442F-EDE8-7FD6DF2B7D79}"/>
              </a:ext>
            </a:extLst>
          </p:cNvPr>
          <p:cNvSpPr>
            <a:spLocks noGrp="1"/>
          </p:cNvSpPr>
          <p:nvPr>
            <p:ph type="title"/>
          </p:nvPr>
        </p:nvSpPr>
        <p:spPr>
          <a:xfrm>
            <a:off x="482601" y="976152"/>
            <a:ext cx="5613399" cy="5024920"/>
          </a:xfrm>
        </p:spPr>
        <p:txBody>
          <a:bodyPr anchor="ctr">
            <a:normAutofit/>
          </a:bodyPr>
          <a:lstStyle/>
          <a:p>
            <a:r>
              <a:rPr lang="en-US" dirty="0"/>
              <a:t>Stakeholders and participants and their roles</a:t>
            </a:r>
          </a:p>
        </p:txBody>
      </p:sp>
      <p:sp>
        <p:nvSpPr>
          <p:cNvPr id="3" name="Content Placeholder 2">
            <a:extLst>
              <a:ext uri="{FF2B5EF4-FFF2-40B4-BE49-F238E27FC236}">
                <a16:creationId xmlns:a16="http://schemas.microsoft.com/office/drawing/2014/main" id="{B08F4A9F-973A-DC89-29FD-E1095B650BB2}"/>
              </a:ext>
            </a:extLst>
          </p:cNvPr>
          <p:cNvSpPr>
            <a:spLocks noGrp="1"/>
          </p:cNvSpPr>
          <p:nvPr>
            <p:ph idx="1"/>
          </p:nvPr>
        </p:nvSpPr>
        <p:spPr>
          <a:xfrm>
            <a:off x="6997624" y="976158"/>
            <a:ext cx="4440589" cy="5024931"/>
          </a:xfrm>
        </p:spPr>
        <p:txBody>
          <a:bodyPr vert="horz" lIns="91440" tIns="45720" rIns="91440" bIns="45720" rtlCol="0" anchor="ctr">
            <a:normAutofit fontScale="92500" lnSpcReduction="10000"/>
          </a:bodyPr>
          <a:lstStyle/>
          <a:p>
            <a:pPr>
              <a:lnSpc>
                <a:spcPct val="90000"/>
              </a:lnSpc>
            </a:pPr>
            <a:r>
              <a:rPr lang="en-US" sz="1600"/>
              <a:t>Business Leaders/Executives: They set the network system's strategic goals and objectives, assign funds, and guarantee that it is in line with the organization's overarching plan. IT managers and administrators are in charge of the technical implementation, resource management on the network, and performance, security, and availability of the system. Network architects: They create the general architecture of the network, choose the technology stack, and make plans for redundancy and scalability. Experts in security: Charged with maintaining network safety, they spot weaknesses and put defenses in place to fend off attackers. End users are the people who will utilize the network to carry out their regular activities. For a design to be user-friendly, it is necessary to collect their requirements and input. Providers and Merchants: Vendors are important if you're buying hardware or software components. They supply the required tools.</a:t>
            </a:r>
          </a:p>
        </p:txBody>
      </p:sp>
    </p:spTree>
    <p:extLst>
      <p:ext uri="{BB962C8B-B14F-4D97-AF65-F5344CB8AC3E}">
        <p14:creationId xmlns:p14="http://schemas.microsoft.com/office/powerpoint/2010/main" val="247194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F299-317D-3612-CB1B-BD513CD3DA39}"/>
              </a:ext>
            </a:extLst>
          </p:cNvPr>
          <p:cNvSpPr>
            <a:spLocks noGrp="1"/>
          </p:cNvSpPr>
          <p:nvPr>
            <p:ph type="title"/>
          </p:nvPr>
        </p:nvSpPr>
        <p:spPr>
          <a:xfrm>
            <a:off x="678955" y="976152"/>
            <a:ext cx="3555211" cy="5024920"/>
          </a:xfrm>
        </p:spPr>
        <p:txBody>
          <a:bodyPr anchor="ctr">
            <a:normAutofit/>
          </a:bodyPr>
          <a:lstStyle/>
          <a:p>
            <a:r>
              <a:rPr lang="en-US" dirty="0"/>
              <a:t>Project scope</a:t>
            </a:r>
          </a:p>
        </p:txBody>
      </p:sp>
      <p:graphicFrame>
        <p:nvGraphicFramePr>
          <p:cNvPr id="5" name="Content Placeholder 2">
            <a:extLst>
              <a:ext uri="{FF2B5EF4-FFF2-40B4-BE49-F238E27FC236}">
                <a16:creationId xmlns:a16="http://schemas.microsoft.com/office/drawing/2014/main" id="{E3D959B6-10EC-ED42-CA89-C4A32E0173B2}"/>
              </a:ext>
            </a:extLst>
          </p:cNvPr>
          <p:cNvGraphicFramePr>
            <a:graphicFrameLocks noGrp="1"/>
          </p:cNvGraphicFramePr>
          <p:nvPr>
            <p:ph idx="1"/>
            <p:extLst>
              <p:ext uri="{D42A27DB-BD31-4B8C-83A1-F6EECF244321}">
                <p14:modId xmlns:p14="http://schemas.microsoft.com/office/powerpoint/2010/main" val="2287409175"/>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095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E705-866A-AAC8-224F-12B73E1A0015}"/>
              </a:ext>
            </a:extLst>
          </p:cNvPr>
          <p:cNvSpPr>
            <a:spLocks noGrp="1"/>
          </p:cNvSpPr>
          <p:nvPr>
            <p:ph type="title"/>
          </p:nvPr>
        </p:nvSpPr>
        <p:spPr>
          <a:xfrm>
            <a:off x="482601" y="721946"/>
            <a:ext cx="10813250" cy="1971976"/>
          </a:xfrm>
        </p:spPr>
        <p:txBody>
          <a:bodyPr>
            <a:normAutofit/>
          </a:bodyPr>
          <a:lstStyle/>
          <a:p>
            <a:r>
              <a:rPr lang="en-US" dirty="0"/>
              <a:t>Plan scope management</a:t>
            </a:r>
          </a:p>
        </p:txBody>
      </p:sp>
      <p:sp>
        <p:nvSpPr>
          <p:cNvPr id="3" name="Content Placeholder 2">
            <a:extLst>
              <a:ext uri="{FF2B5EF4-FFF2-40B4-BE49-F238E27FC236}">
                <a16:creationId xmlns:a16="http://schemas.microsoft.com/office/drawing/2014/main" id="{647095E8-659F-88C3-6663-9BF43A2BA0A6}"/>
              </a:ext>
            </a:extLst>
          </p:cNvPr>
          <p:cNvSpPr>
            <a:spLocks noGrp="1"/>
          </p:cNvSpPr>
          <p:nvPr>
            <p:ph idx="1"/>
          </p:nvPr>
        </p:nvSpPr>
        <p:spPr>
          <a:xfrm>
            <a:off x="482601" y="3282330"/>
            <a:ext cx="5189963" cy="2800893"/>
          </a:xfrm>
        </p:spPr>
        <p:txBody>
          <a:bodyPr vert="horz" lIns="91440" tIns="45720" rIns="91440" bIns="45720" rtlCol="0" anchor="ctr">
            <a:normAutofit lnSpcReduction="10000"/>
          </a:bodyPr>
          <a:lstStyle/>
          <a:p>
            <a:pPr>
              <a:lnSpc>
                <a:spcPct val="90000"/>
              </a:lnSpc>
            </a:pPr>
            <a:r>
              <a:rPr lang="en-US" sz="1100"/>
              <a:t>Define design goals: Clearly define the goals and objectives of the network system design. What are you trying to achieve with this system? Understanding the project and the goal is important. Identification of Stakeholders: Identify all stakeholders involved in the project, such as end users, IT teams, management and suppliers. Understand their needs and expectations. Create a scope statement: Create a detailed project scope statement that describes what is and is not in the scope of the project. This should include technical requirements, functionality and limitations. Work Breakdown Structure (WBS): Create a work breakdown structure to break the project into smaller, manageable tasks and parts. This helps to define the scope of work more precisely. Validation Validation: Create a process to validate the project and gain stakeholder acceptance. This ensures that everyone is on the same page with what is being delivered. Change Management Process: Define a change management process to handle potential scope changes. Determine who has the authority to approve or reject changes and how they will be documented and communicated.</a:t>
            </a:r>
          </a:p>
        </p:txBody>
      </p:sp>
      <p:pic>
        <p:nvPicPr>
          <p:cNvPr id="7" name="Graphic 6" descr="Network">
            <a:extLst>
              <a:ext uri="{FF2B5EF4-FFF2-40B4-BE49-F238E27FC236}">
                <a16:creationId xmlns:a16="http://schemas.microsoft.com/office/drawing/2014/main" id="{619DDE70-49A5-F222-93B8-F3772B5FBF1F}"/>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7278" y="3104938"/>
            <a:ext cx="3031115" cy="3031115"/>
          </a:xfrm>
          <a:prstGeom prst="rect">
            <a:avLst/>
          </a:prstGeom>
        </p:spPr>
      </p:pic>
    </p:spTree>
    <p:extLst>
      <p:ext uri="{BB962C8B-B14F-4D97-AF65-F5344CB8AC3E}">
        <p14:creationId xmlns:p14="http://schemas.microsoft.com/office/powerpoint/2010/main" val="79455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8124-14B2-6706-6947-30023EED7F82}"/>
              </a:ext>
            </a:extLst>
          </p:cNvPr>
          <p:cNvSpPr>
            <a:spLocks noGrp="1"/>
          </p:cNvSpPr>
          <p:nvPr>
            <p:ph type="title"/>
          </p:nvPr>
        </p:nvSpPr>
        <p:spPr>
          <a:xfrm>
            <a:off x="680605" y="976160"/>
            <a:ext cx="5415395" cy="4902115"/>
          </a:xfrm>
        </p:spPr>
        <p:txBody>
          <a:bodyPr anchor="ctr">
            <a:normAutofit/>
          </a:bodyPr>
          <a:lstStyle/>
          <a:p>
            <a:r>
              <a:rPr lang="en-US" dirty="0"/>
              <a:t>Plan scope management</a:t>
            </a:r>
          </a:p>
        </p:txBody>
      </p:sp>
      <p:sp>
        <p:nvSpPr>
          <p:cNvPr id="3" name="Content Placeholder 2">
            <a:extLst>
              <a:ext uri="{FF2B5EF4-FFF2-40B4-BE49-F238E27FC236}">
                <a16:creationId xmlns:a16="http://schemas.microsoft.com/office/drawing/2014/main" id="{153F5C63-5EFD-6DB2-27AC-4D5E41D67AEE}"/>
              </a:ext>
            </a:extLst>
          </p:cNvPr>
          <p:cNvSpPr>
            <a:spLocks noGrp="1"/>
          </p:cNvSpPr>
          <p:nvPr>
            <p:ph idx="1"/>
          </p:nvPr>
        </p:nvSpPr>
        <p:spPr>
          <a:xfrm>
            <a:off x="6324144" y="976160"/>
            <a:ext cx="5114069" cy="4902125"/>
          </a:xfrm>
        </p:spPr>
        <p:txBody>
          <a:bodyPr vert="horz" lIns="91440" tIns="45720" rIns="91440" bIns="45720" rtlCol="0" anchor="ctr">
            <a:normAutofit fontScale="92500"/>
          </a:bodyPr>
          <a:lstStyle/>
          <a:p>
            <a:pPr>
              <a:lnSpc>
                <a:spcPct val="90000"/>
              </a:lnSpc>
            </a:pPr>
            <a:r>
              <a:rPr lang="en-US" sz="1600"/>
              <a:t>Scope Management Plan: Develop a scope management plan that describes how scope changes will be tracked, controlled and documented. This plan should include roles and responsibilities, communication methods and a schedule of comprehensive management activities. Risk assessment: Identify potential risks associated with extensive changes and how they may affect the project. Develop mitigation strategies to combat these risks. Communication Plan: Develop a clear communication plan to ensure that all stakeholders are notified of any changes or updates related to the project and its scope. Documentation: Maintain comprehensive documentation throughout the project, including meeting minutes, change requests and approvals. Training: Ensure team members and stakeholders understand the comprehensive management process and their roles within it. Regular reviews: Review and update the scope regularly as needed. This ensures that the project stays on track with its goals and that changes are well managed.</a:t>
            </a:r>
          </a:p>
        </p:txBody>
      </p:sp>
    </p:spTree>
    <p:extLst>
      <p:ext uri="{BB962C8B-B14F-4D97-AF65-F5344CB8AC3E}">
        <p14:creationId xmlns:p14="http://schemas.microsoft.com/office/powerpoint/2010/main" val="2986618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4C94-3439-0B24-2B3C-9873D6EBCAC9}"/>
              </a:ext>
            </a:extLst>
          </p:cNvPr>
          <p:cNvSpPr>
            <a:spLocks noGrp="1"/>
          </p:cNvSpPr>
          <p:nvPr>
            <p:ph type="title"/>
          </p:nvPr>
        </p:nvSpPr>
        <p:spPr>
          <a:xfrm>
            <a:off x="482601" y="976152"/>
            <a:ext cx="5613399" cy="5024920"/>
          </a:xfrm>
        </p:spPr>
        <p:txBody>
          <a:bodyPr anchor="ctr">
            <a:normAutofit/>
          </a:bodyPr>
          <a:lstStyle/>
          <a:p>
            <a:r>
              <a:rPr lang="en-US" dirty="0"/>
              <a:t>Project phases</a:t>
            </a:r>
          </a:p>
        </p:txBody>
      </p:sp>
      <p:sp>
        <p:nvSpPr>
          <p:cNvPr id="3" name="Content Placeholder 2">
            <a:extLst>
              <a:ext uri="{FF2B5EF4-FFF2-40B4-BE49-F238E27FC236}">
                <a16:creationId xmlns:a16="http://schemas.microsoft.com/office/drawing/2014/main" id="{F99CE593-D8C5-DB64-333C-02AEB7AD043C}"/>
              </a:ext>
            </a:extLst>
          </p:cNvPr>
          <p:cNvSpPr>
            <a:spLocks noGrp="1"/>
          </p:cNvSpPr>
          <p:nvPr>
            <p:ph idx="1"/>
          </p:nvPr>
        </p:nvSpPr>
        <p:spPr>
          <a:xfrm>
            <a:off x="6997624" y="976158"/>
            <a:ext cx="4440589" cy="5024931"/>
          </a:xfrm>
        </p:spPr>
        <p:txBody>
          <a:bodyPr vert="horz" lIns="91440" tIns="45720" rIns="91440" bIns="45720" rtlCol="0" anchor="ctr">
            <a:normAutofit fontScale="92500" lnSpcReduction="20000"/>
          </a:bodyPr>
          <a:lstStyle/>
          <a:p>
            <a:pPr>
              <a:lnSpc>
                <a:spcPct val="90000"/>
              </a:lnSpc>
            </a:pPr>
            <a:r>
              <a:rPr lang="en-US" sz="1700" b="1" dirty="0"/>
              <a:t>Design</a:t>
            </a:r>
            <a:r>
              <a:rPr lang="en-US" sz="1700" dirty="0"/>
              <a:t>: Foster an organization configuration plan that incorporates network geography, hardware choice, and IP address mapping. Characterize the solid remote access procedure, guaranteeing that main approved clients can associate with the organization. Make an organization graph to imagine the proposed framework.</a:t>
            </a:r>
          </a:p>
          <a:p>
            <a:pPr>
              <a:lnSpc>
                <a:spcPct val="90000"/>
              </a:lnSpc>
            </a:pPr>
            <a:r>
              <a:rPr lang="en-US" sz="1700" dirty="0"/>
              <a:t> </a:t>
            </a:r>
            <a:r>
              <a:rPr lang="en-US" sz="1700" b="1" dirty="0"/>
              <a:t>Implementation</a:t>
            </a:r>
            <a:r>
              <a:rPr lang="en-US" sz="1700" dirty="0"/>
              <a:t>: Secure the essential systems administration hardware, including switches, switches, passageways, and organized printers. Implement the design plan for network devices. Execute safety efforts, including access controls and encryption. Set up IP address the executives and distribution. 53 </a:t>
            </a:r>
          </a:p>
          <a:p>
            <a:pPr>
              <a:lnSpc>
                <a:spcPct val="90000"/>
              </a:lnSpc>
            </a:pPr>
            <a:r>
              <a:rPr lang="en-US" sz="1700" b="1" dirty="0"/>
              <a:t>Testing and Quality Control</a:t>
            </a:r>
            <a:r>
              <a:rPr lang="en-US" sz="1700" dirty="0"/>
              <a:t>: Direct extensive testing to guarantee network usefulness, security, and execution. Verify coverage and signal strength by testing wireless access points in lobby areas. Confirm that web sharing is functional.</a:t>
            </a:r>
          </a:p>
        </p:txBody>
      </p:sp>
    </p:spTree>
    <p:extLst>
      <p:ext uri="{BB962C8B-B14F-4D97-AF65-F5344CB8AC3E}">
        <p14:creationId xmlns:p14="http://schemas.microsoft.com/office/powerpoint/2010/main" val="251086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D02B-7C78-6091-48D9-1253D4C1E4FF}"/>
              </a:ext>
            </a:extLst>
          </p:cNvPr>
          <p:cNvSpPr>
            <a:spLocks noGrp="1"/>
          </p:cNvSpPr>
          <p:nvPr>
            <p:ph type="title"/>
          </p:nvPr>
        </p:nvSpPr>
        <p:spPr/>
        <p:txBody>
          <a:bodyPr/>
          <a:lstStyle/>
          <a:p>
            <a:r>
              <a:rPr lang="en-US" dirty="0"/>
              <a:t>Risk management concept</a:t>
            </a:r>
          </a:p>
        </p:txBody>
      </p:sp>
      <p:sp>
        <p:nvSpPr>
          <p:cNvPr id="3" name="Content Placeholder 2">
            <a:extLst>
              <a:ext uri="{FF2B5EF4-FFF2-40B4-BE49-F238E27FC236}">
                <a16:creationId xmlns:a16="http://schemas.microsoft.com/office/drawing/2014/main" id="{6A374432-851E-558B-7A23-F17FC08C18C0}"/>
              </a:ext>
            </a:extLst>
          </p:cNvPr>
          <p:cNvSpPr>
            <a:spLocks noGrp="1"/>
          </p:cNvSpPr>
          <p:nvPr>
            <p:ph idx="1"/>
          </p:nvPr>
        </p:nvSpPr>
        <p:spPr/>
        <p:txBody>
          <a:bodyPr vert="horz" lIns="91440" tIns="45720" rIns="91440" bIns="45720" rtlCol="0" anchor="t">
            <a:normAutofit/>
          </a:bodyPr>
          <a:lstStyle/>
          <a:p>
            <a:r>
              <a:rPr lang="en-US" dirty="0"/>
              <a:t>Risk identification</a:t>
            </a:r>
          </a:p>
          <a:p>
            <a:r>
              <a:rPr lang="en-US" dirty="0"/>
              <a:t>Risk analysis</a:t>
            </a:r>
          </a:p>
          <a:p>
            <a:r>
              <a:rPr lang="en-US" dirty="0"/>
              <a:t>Risk handling</a:t>
            </a:r>
          </a:p>
        </p:txBody>
      </p:sp>
    </p:spTree>
    <p:extLst>
      <p:ext uri="{BB962C8B-B14F-4D97-AF65-F5344CB8AC3E}">
        <p14:creationId xmlns:p14="http://schemas.microsoft.com/office/powerpoint/2010/main" val="394346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EA7E-F6DD-0F59-C96B-F1EB50C18B65}"/>
              </a:ext>
            </a:extLst>
          </p:cNvPr>
          <p:cNvSpPr>
            <a:spLocks noGrp="1"/>
          </p:cNvSpPr>
          <p:nvPr>
            <p:ph type="title"/>
          </p:nvPr>
        </p:nvSpPr>
        <p:spPr>
          <a:xfrm>
            <a:off x="482601" y="721946"/>
            <a:ext cx="10813250" cy="1971976"/>
          </a:xfrm>
        </p:spPr>
        <p:txBody>
          <a:bodyPr>
            <a:normAutofit/>
          </a:bodyPr>
          <a:lstStyle/>
          <a:p>
            <a:r>
              <a:rPr lang="en-US" dirty="0"/>
              <a:t>Risk identification</a:t>
            </a:r>
          </a:p>
        </p:txBody>
      </p:sp>
      <p:sp>
        <p:nvSpPr>
          <p:cNvPr id="3" name="Content Placeholder 2">
            <a:extLst>
              <a:ext uri="{FF2B5EF4-FFF2-40B4-BE49-F238E27FC236}">
                <a16:creationId xmlns:a16="http://schemas.microsoft.com/office/drawing/2014/main" id="{A5F190D4-9B02-8814-0B1F-6B7952C308D5}"/>
              </a:ext>
            </a:extLst>
          </p:cNvPr>
          <p:cNvSpPr>
            <a:spLocks noGrp="1"/>
          </p:cNvSpPr>
          <p:nvPr>
            <p:ph idx="1"/>
          </p:nvPr>
        </p:nvSpPr>
        <p:spPr>
          <a:xfrm>
            <a:off x="482601" y="3282330"/>
            <a:ext cx="5189963" cy="2800893"/>
          </a:xfrm>
        </p:spPr>
        <p:txBody>
          <a:bodyPr vert="horz" lIns="91440" tIns="45720" rIns="91440" bIns="45720" rtlCol="0" anchor="ctr">
            <a:normAutofit lnSpcReduction="10000"/>
          </a:bodyPr>
          <a:lstStyle/>
          <a:p>
            <a:pPr>
              <a:lnSpc>
                <a:spcPct val="90000"/>
              </a:lnSpc>
            </a:pPr>
            <a:r>
              <a:rPr lang="en-US" sz="1700"/>
              <a:t>The first element of a cybersecurity risk management framework is risk identification. 58 It is the process of identifying sources, events, and situations that could harm your network, such as hackers, malware, natural disasters, human error, or device failure. You should also identify assets at risk, such as data, devices, systems or services, and their value to your organization. Risk identification helps you establish scope and context for managing your cyber security risks.</a:t>
            </a:r>
          </a:p>
        </p:txBody>
      </p:sp>
      <p:pic>
        <p:nvPicPr>
          <p:cNvPr id="7" name="Graphic 6" descr="Protecting Hand">
            <a:extLst>
              <a:ext uri="{FF2B5EF4-FFF2-40B4-BE49-F238E27FC236}">
                <a16:creationId xmlns:a16="http://schemas.microsoft.com/office/drawing/2014/main" id="{5D7D3B3C-2B09-5D55-E78A-C5260382BC7D}"/>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7278" y="3104938"/>
            <a:ext cx="3031115" cy="3031115"/>
          </a:xfrm>
          <a:prstGeom prst="rect">
            <a:avLst/>
          </a:prstGeom>
        </p:spPr>
      </p:pic>
    </p:spTree>
    <p:extLst>
      <p:ext uri="{BB962C8B-B14F-4D97-AF65-F5344CB8AC3E}">
        <p14:creationId xmlns:p14="http://schemas.microsoft.com/office/powerpoint/2010/main" val="201317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F5D3CF20-8E1F-7825-A93C-33191AA284B0}"/>
              </a:ext>
            </a:extLst>
          </p:cNvPr>
          <p:cNvPicPr>
            <a:picLocks noChangeAspect="1"/>
          </p:cNvPicPr>
          <p:nvPr/>
        </p:nvPicPr>
        <p:blipFill rotWithShape="1">
          <a:blip r:embed="rId2">
            <a:alphaModFix amt="40000"/>
          </a:blip>
          <a:srcRect t="591" r="6" b="14998"/>
          <a:stretch/>
        </p:blipFill>
        <p:spPr>
          <a:xfrm>
            <a:off x="20" y="10"/>
            <a:ext cx="12188932" cy="6857990"/>
          </a:xfrm>
          <a:prstGeom prst="rect">
            <a:avLst/>
          </a:prstGeom>
        </p:spPr>
      </p:pic>
      <p:sp>
        <p:nvSpPr>
          <p:cNvPr id="2" name="Title 1">
            <a:extLst>
              <a:ext uri="{FF2B5EF4-FFF2-40B4-BE49-F238E27FC236}">
                <a16:creationId xmlns:a16="http://schemas.microsoft.com/office/drawing/2014/main" id="{B59E3C4F-4021-C9A4-2386-1F82A95BAFE3}"/>
              </a:ext>
            </a:extLst>
          </p:cNvPr>
          <p:cNvSpPr>
            <a:spLocks noGrp="1"/>
          </p:cNvSpPr>
          <p:nvPr>
            <p:ph type="title"/>
          </p:nvPr>
        </p:nvSpPr>
        <p:spPr>
          <a:xfrm>
            <a:off x="482601" y="799418"/>
            <a:ext cx="5613398" cy="2929357"/>
          </a:xfrm>
        </p:spPr>
        <p:txBody>
          <a:bodyPr anchor="t">
            <a:normAutofit/>
          </a:bodyPr>
          <a:lstStyle/>
          <a:p>
            <a:r>
              <a:rPr lang="en-US">
                <a:solidFill>
                  <a:srgbClr val="FFFFFF"/>
                </a:solidFill>
              </a:rPr>
              <a:t>Risk analysis</a:t>
            </a:r>
          </a:p>
        </p:txBody>
      </p:sp>
      <p:sp>
        <p:nvSpPr>
          <p:cNvPr id="3" name="Content Placeholder 2">
            <a:extLst>
              <a:ext uri="{FF2B5EF4-FFF2-40B4-BE49-F238E27FC236}">
                <a16:creationId xmlns:a16="http://schemas.microsoft.com/office/drawing/2014/main" id="{855CFF88-E629-1868-CA7E-FBD86A66F47D}"/>
              </a:ext>
            </a:extLst>
          </p:cNvPr>
          <p:cNvSpPr>
            <a:spLocks noGrp="1"/>
          </p:cNvSpPr>
          <p:nvPr>
            <p:ph idx="1"/>
          </p:nvPr>
        </p:nvSpPr>
        <p:spPr>
          <a:xfrm>
            <a:off x="6095999" y="3728775"/>
            <a:ext cx="5533671" cy="2299681"/>
          </a:xfrm>
        </p:spPr>
        <p:txBody>
          <a:bodyPr vert="horz" lIns="91440" tIns="45720" rIns="91440" bIns="45720" rtlCol="0" anchor="b">
            <a:normAutofit lnSpcReduction="10000"/>
          </a:bodyPr>
          <a:lstStyle/>
          <a:p>
            <a:pPr algn="r">
              <a:lnSpc>
                <a:spcPct val="90000"/>
              </a:lnSpc>
            </a:pPr>
            <a:r>
              <a:rPr lang="en-US" sz="1600">
                <a:solidFill>
                  <a:srgbClr val="FFFFFF"/>
                </a:solidFill>
              </a:rPr>
              <a:t>The second element of the cybersecurity risk management framework is risk analysis. This is the process of estimating the likelihood and impact of each risk identified on your network. You can use qualitative or quantitative methods or a combination of both to assess the likelihood and severity of risks. 59 You should also review existing controls and vulnerabilities that impact your cybersecurity. Risk analysis helps you prioritize risks and determine the level of risk you are willing to accept.</a:t>
            </a:r>
          </a:p>
        </p:txBody>
      </p:sp>
    </p:spTree>
    <p:extLst>
      <p:ext uri="{BB962C8B-B14F-4D97-AF65-F5344CB8AC3E}">
        <p14:creationId xmlns:p14="http://schemas.microsoft.com/office/powerpoint/2010/main" val="286603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4B85-0A58-6681-3E78-C3A335320512}"/>
              </a:ext>
            </a:extLst>
          </p:cNvPr>
          <p:cNvSpPr>
            <a:spLocks noGrp="1"/>
          </p:cNvSpPr>
          <p:nvPr>
            <p:ph type="title"/>
          </p:nvPr>
        </p:nvSpPr>
        <p:spPr/>
        <p:txBody>
          <a:bodyPr/>
          <a:lstStyle/>
          <a:p>
            <a:r>
              <a:rPr lang="en-US" dirty="0"/>
              <a:t>Risk handling</a:t>
            </a:r>
          </a:p>
        </p:txBody>
      </p:sp>
      <p:sp>
        <p:nvSpPr>
          <p:cNvPr id="3" name="Content Placeholder 2">
            <a:extLst>
              <a:ext uri="{FF2B5EF4-FFF2-40B4-BE49-F238E27FC236}">
                <a16:creationId xmlns:a16="http://schemas.microsoft.com/office/drawing/2014/main" id="{7FA01228-7314-E24D-BB70-8958A438F51F}"/>
              </a:ext>
            </a:extLst>
          </p:cNvPr>
          <p:cNvSpPr>
            <a:spLocks noGrp="1"/>
          </p:cNvSpPr>
          <p:nvPr>
            <p:ph idx="1"/>
          </p:nvPr>
        </p:nvSpPr>
        <p:spPr/>
        <p:txBody>
          <a:bodyPr vert="horz" lIns="91440" tIns="45720" rIns="91440" bIns="45720" rtlCol="0" anchor="t">
            <a:normAutofit/>
          </a:bodyPr>
          <a:lstStyle/>
          <a:p>
            <a:r>
              <a:rPr lang="en-US" dirty="0"/>
              <a:t>Risk reduction means implementing control or mitigation measures to reduce the likelihood or impact of a risk. Transferring risk means transferring responsibility or costs to another party, such as an insurance company or seller. Accepting risk means recognizing and accepting it, either because it is too low or because handling it is too costly. Addressing risk helps you balance the costs and benefits of cybersecurity</a:t>
            </a:r>
          </a:p>
        </p:txBody>
      </p:sp>
    </p:spTree>
    <p:extLst>
      <p:ext uri="{BB962C8B-B14F-4D97-AF65-F5344CB8AC3E}">
        <p14:creationId xmlns:p14="http://schemas.microsoft.com/office/powerpoint/2010/main" val="198763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2901-CCE8-027E-5307-2773305CDE57}"/>
              </a:ext>
            </a:extLst>
          </p:cNvPr>
          <p:cNvSpPr>
            <a:spLocks noGrp="1"/>
          </p:cNvSpPr>
          <p:nvPr>
            <p:ph type="title"/>
          </p:nvPr>
        </p:nvSpPr>
        <p:spPr>
          <a:xfrm>
            <a:off x="650668" y="629266"/>
            <a:ext cx="6249784" cy="1641986"/>
          </a:xfrm>
        </p:spPr>
        <p:txBody>
          <a:bodyPr>
            <a:normAutofit/>
          </a:bodyPr>
          <a:lstStyle/>
          <a:p>
            <a:r>
              <a:rPr lang="en-GB" dirty="0"/>
              <a:t>Table of content</a:t>
            </a:r>
            <a:endParaRPr lang="en-ZA" dirty="0"/>
          </a:p>
        </p:txBody>
      </p:sp>
      <p:pic>
        <p:nvPicPr>
          <p:cNvPr id="5" name="Picture 4" descr="Working space background">
            <a:extLst>
              <a:ext uri="{FF2B5EF4-FFF2-40B4-BE49-F238E27FC236}">
                <a16:creationId xmlns:a16="http://schemas.microsoft.com/office/drawing/2014/main" id="{EED284A7-9525-31B7-F4E0-6A9AF1E31333}"/>
              </a:ext>
            </a:extLst>
          </p:cNvPr>
          <p:cNvPicPr>
            <a:picLocks noChangeAspect="1"/>
          </p:cNvPicPr>
          <p:nvPr/>
        </p:nvPicPr>
        <p:blipFill rotWithShape="1">
          <a:blip r:embed="rId3"/>
          <a:srcRect l="54774" r="-1" b="-1"/>
          <a:stretch/>
        </p:blipFill>
        <p:spPr>
          <a:xfrm>
            <a:off x="7548152" y="10"/>
            <a:ext cx="4646658" cy="6857990"/>
          </a:xfrm>
          <a:prstGeom prst="rect">
            <a:avLst/>
          </a:prstGeom>
        </p:spPr>
      </p:pic>
      <p:sp>
        <p:nvSpPr>
          <p:cNvPr id="20" name="Rectangle 19">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graphicFrame>
        <p:nvGraphicFramePr>
          <p:cNvPr id="15" name="Content Placeholder 2">
            <a:extLst>
              <a:ext uri="{FF2B5EF4-FFF2-40B4-BE49-F238E27FC236}">
                <a16:creationId xmlns:a16="http://schemas.microsoft.com/office/drawing/2014/main" id="{DED2364A-6AE7-4B7E-0B17-8E43DF09C22C}"/>
              </a:ext>
            </a:extLst>
          </p:cNvPr>
          <p:cNvGraphicFramePr>
            <a:graphicFrameLocks noGrp="1"/>
          </p:cNvGraphicFramePr>
          <p:nvPr>
            <p:ph idx="1"/>
            <p:extLst>
              <p:ext uri="{D42A27DB-BD31-4B8C-83A1-F6EECF244321}">
                <p14:modId xmlns:p14="http://schemas.microsoft.com/office/powerpoint/2010/main" val="725639461"/>
              </p:ext>
            </p:extLst>
          </p:nvPr>
        </p:nvGraphicFramePr>
        <p:xfrm>
          <a:off x="650668" y="2438400"/>
          <a:ext cx="6249784" cy="3809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053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5AF54-2394-AFB0-C670-023B2CF8F130}"/>
              </a:ext>
            </a:extLst>
          </p:cNvPr>
          <p:cNvSpPr>
            <a:spLocks noGrp="1"/>
          </p:cNvSpPr>
          <p:nvPr>
            <p:ph type="ctrTitle"/>
          </p:nvPr>
        </p:nvSpPr>
        <p:spPr>
          <a:xfrm>
            <a:off x="8191925" y="1325880"/>
            <a:ext cx="3352375" cy="3066507"/>
          </a:xfrm>
        </p:spPr>
        <p:txBody>
          <a:bodyPr>
            <a:normAutofit/>
          </a:bodyPr>
          <a:lstStyle/>
          <a:p>
            <a:pPr>
              <a:lnSpc>
                <a:spcPct val="90000"/>
              </a:lnSpc>
            </a:pPr>
            <a:r>
              <a:rPr lang="en-GB" sz="4200">
                <a:solidFill>
                  <a:srgbClr val="EBEBEB"/>
                </a:solidFill>
              </a:rPr>
              <a:t>Work Breakdown Structure</a:t>
            </a:r>
            <a:endParaRPr lang="en-ZA" sz="4200">
              <a:solidFill>
                <a:srgbClr val="EBEBEB"/>
              </a:solidFill>
            </a:endParaRPr>
          </a:p>
        </p:txBody>
      </p:sp>
      <p:sp>
        <p:nvSpPr>
          <p:cNvPr id="1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5" name="Picture 4" descr="A diagram of a work flow&#10;&#10;Description automatically generated">
            <a:extLst>
              <a:ext uri="{FF2B5EF4-FFF2-40B4-BE49-F238E27FC236}">
                <a16:creationId xmlns:a16="http://schemas.microsoft.com/office/drawing/2014/main" id="{2B73FAEC-8967-E60F-419B-5C52F7C36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54" y="1829749"/>
            <a:ext cx="6270662" cy="3198037"/>
          </a:xfrm>
          <a:prstGeom prst="rect">
            <a:avLst/>
          </a:prstGeom>
          <a:effectLst/>
        </p:spPr>
      </p:pic>
    </p:spTree>
    <p:extLst>
      <p:ext uri="{BB962C8B-B14F-4D97-AF65-F5344CB8AC3E}">
        <p14:creationId xmlns:p14="http://schemas.microsoft.com/office/powerpoint/2010/main" val="86365424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34833-6205-CC7E-93F5-B53221E07497}"/>
              </a:ext>
            </a:extLst>
          </p:cNvPr>
          <p:cNvSpPr>
            <a:spLocks noGrp="1"/>
          </p:cNvSpPr>
          <p:nvPr>
            <p:ph type="ctrTitle"/>
          </p:nvPr>
        </p:nvSpPr>
        <p:spPr>
          <a:xfrm>
            <a:off x="8191925" y="1325880"/>
            <a:ext cx="3352375" cy="3066507"/>
          </a:xfrm>
        </p:spPr>
        <p:txBody>
          <a:bodyPr>
            <a:normAutofit/>
          </a:bodyPr>
          <a:lstStyle/>
          <a:p>
            <a:r>
              <a:rPr lang="en-GB" sz="5400">
                <a:solidFill>
                  <a:srgbClr val="EBEBEB"/>
                </a:solidFill>
              </a:rPr>
              <a:t>Network Design </a:t>
            </a:r>
            <a:endParaRPr lang="en-ZA" sz="5400">
              <a:solidFill>
                <a:srgbClr val="EBEBEB"/>
              </a:solidFill>
            </a:endParaRPr>
          </a:p>
        </p:txBody>
      </p:sp>
      <p:sp>
        <p:nvSpPr>
          <p:cNvPr id="1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pic>
        <p:nvPicPr>
          <p:cNvPr id="5" name="Picture 4" descr="A screenshot of a computer program&#10;&#10;Description automatically generated">
            <a:extLst>
              <a:ext uri="{FF2B5EF4-FFF2-40B4-BE49-F238E27FC236}">
                <a16:creationId xmlns:a16="http://schemas.microsoft.com/office/drawing/2014/main" id="{41E56B06-63AD-8057-4C96-2B25273E3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329" y="647698"/>
            <a:ext cx="4449711" cy="5562139"/>
          </a:xfrm>
          <a:prstGeom prst="rect">
            <a:avLst/>
          </a:prstGeom>
          <a:effectLst/>
        </p:spPr>
      </p:pic>
    </p:spTree>
    <p:extLst>
      <p:ext uri="{BB962C8B-B14F-4D97-AF65-F5344CB8AC3E}">
        <p14:creationId xmlns:p14="http://schemas.microsoft.com/office/powerpoint/2010/main" val="235626718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1693-8266-0A02-3007-50CFDBE7550A}"/>
              </a:ext>
            </a:extLst>
          </p:cNvPr>
          <p:cNvSpPr>
            <a:spLocks noGrp="1"/>
          </p:cNvSpPr>
          <p:nvPr>
            <p:ph type="title"/>
          </p:nvPr>
        </p:nvSpPr>
        <p:spPr/>
        <p:txBody>
          <a:bodyPr/>
          <a:lstStyle/>
          <a:p>
            <a:r>
              <a:rPr lang="en-US" dirty="0"/>
              <a:t>Hardware Requirement </a:t>
            </a:r>
          </a:p>
        </p:txBody>
      </p:sp>
      <p:sp>
        <p:nvSpPr>
          <p:cNvPr id="3" name="Content Placeholder 2">
            <a:extLst>
              <a:ext uri="{FF2B5EF4-FFF2-40B4-BE49-F238E27FC236}">
                <a16:creationId xmlns:a16="http://schemas.microsoft.com/office/drawing/2014/main" id="{56C061DC-CC98-53E4-D41B-067071BB1502}"/>
              </a:ext>
            </a:extLst>
          </p:cNvPr>
          <p:cNvSpPr>
            <a:spLocks noGrp="1"/>
          </p:cNvSpPr>
          <p:nvPr>
            <p:ph idx="1"/>
          </p:nvPr>
        </p:nvSpPr>
        <p:spPr/>
        <p:txBody>
          <a:bodyPr/>
          <a:lstStyle/>
          <a:p>
            <a:r>
              <a:rPr lang="en-US" dirty="0"/>
              <a:t>Server </a:t>
            </a:r>
          </a:p>
          <a:p>
            <a:r>
              <a:rPr lang="en-US" dirty="0"/>
              <a:t>Router </a:t>
            </a:r>
          </a:p>
          <a:p>
            <a:r>
              <a:rPr lang="en-US" dirty="0"/>
              <a:t>Switch </a:t>
            </a:r>
          </a:p>
          <a:p>
            <a:r>
              <a:rPr lang="en-US" dirty="0"/>
              <a:t>Printers </a:t>
            </a:r>
          </a:p>
          <a:p>
            <a:r>
              <a:rPr lang="en-US" dirty="0"/>
              <a:t>Computers/laptop</a:t>
            </a:r>
          </a:p>
          <a:p>
            <a:endParaRPr lang="en-US" dirty="0"/>
          </a:p>
        </p:txBody>
      </p:sp>
    </p:spTree>
    <p:extLst>
      <p:ext uri="{BB962C8B-B14F-4D97-AF65-F5344CB8AC3E}">
        <p14:creationId xmlns:p14="http://schemas.microsoft.com/office/powerpoint/2010/main" val="1036155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1C5DD-68D5-0541-117A-416BBCB26F2D}"/>
              </a:ext>
            </a:extLst>
          </p:cNvPr>
          <p:cNvSpPr>
            <a:spLocks noGrp="1"/>
          </p:cNvSpPr>
          <p:nvPr>
            <p:ph type="title"/>
          </p:nvPr>
        </p:nvSpPr>
        <p:spPr>
          <a:xfrm>
            <a:off x="648930" y="629266"/>
            <a:ext cx="6188190" cy="1622321"/>
          </a:xfrm>
        </p:spPr>
        <p:txBody>
          <a:bodyPr>
            <a:normAutofit/>
          </a:bodyPr>
          <a:lstStyle/>
          <a:p>
            <a:r>
              <a:rPr lang="en-GB" dirty="0">
                <a:solidFill>
                  <a:srgbClr val="EBEBEB"/>
                </a:solidFill>
              </a:rPr>
              <a:t>Budget</a:t>
            </a:r>
            <a:endParaRPr lang="en-ZA" dirty="0">
              <a:solidFill>
                <a:srgbClr val="EBEBEB"/>
              </a:solidFill>
            </a:endParaRPr>
          </a:p>
        </p:txBody>
      </p:sp>
      <p:sp>
        <p:nvSpPr>
          <p:cNvPr id="3" name="Content Placeholder 2">
            <a:extLst>
              <a:ext uri="{FF2B5EF4-FFF2-40B4-BE49-F238E27FC236}">
                <a16:creationId xmlns:a16="http://schemas.microsoft.com/office/drawing/2014/main" id="{161F0337-BF23-D16A-2CFF-FBA2E9E6ED5A}"/>
              </a:ext>
            </a:extLst>
          </p:cNvPr>
          <p:cNvSpPr>
            <a:spLocks noGrp="1"/>
          </p:cNvSpPr>
          <p:nvPr>
            <p:ph idx="1"/>
          </p:nvPr>
        </p:nvSpPr>
        <p:spPr>
          <a:xfrm>
            <a:off x="648930" y="2438400"/>
            <a:ext cx="6188189" cy="3785419"/>
          </a:xfrm>
        </p:spPr>
        <p:txBody>
          <a:bodyPr>
            <a:normAutofit/>
          </a:bodyPr>
          <a:lstStyle/>
          <a:p>
            <a:pPr>
              <a:lnSpc>
                <a:spcPct val="90000"/>
              </a:lnSpc>
            </a:pPr>
            <a:r>
              <a:rPr lang="en-GB" sz="1100" b="1" i="0" dirty="0">
                <a:solidFill>
                  <a:srgbClr val="FFFFFF"/>
                </a:solidFill>
                <a:effectLst/>
                <a:latin typeface="Söhne"/>
              </a:rPr>
              <a:t>1. Hardware Costs:</a:t>
            </a:r>
            <a:endParaRPr lang="en-GB" sz="1100" b="0" i="0" dirty="0">
              <a:solidFill>
                <a:srgbClr val="FFFFFF"/>
              </a:solidFill>
              <a:effectLst/>
              <a:latin typeface="Söhne"/>
            </a:endParaRPr>
          </a:p>
          <a:p>
            <a:pPr>
              <a:lnSpc>
                <a:spcPct val="90000"/>
              </a:lnSpc>
              <a:buFont typeface="Arial" panose="020B0604020202020204" pitchFamily="34" charset="0"/>
              <a:buChar char="•"/>
            </a:pPr>
            <a:r>
              <a:rPr lang="en-GB" sz="1100" b="1" i="0" dirty="0">
                <a:solidFill>
                  <a:srgbClr val="FFFFFF"/>
                </a:solidFill>
                <a:effectLst/>
                <a:latin typeface="Söhne"/>
              </a:rPr>
              <a:t>Networking Equipment (Switches, Routers, Access Points):</a:t>
            </a:r>
            <a:r>
              <a:rPr lang="en-GB" sz="1100" b="0" i="0" dirty="0">
                <a:solidFill>
                  <a:srgbClr val="FFFFFF"/>
                </a:solidFill>
                <a:effectLst/>
                <a:latin typeface="Söhne"/>
              </a:rPr>
              <a:t> This will be a significant expense, and costs depend on the brand, capacity, and features of the equipment. Estimate R20,000 to R40,000.</a:t>
            </a:r>
          </a:p>
          <a:p>
            <a:pPr>
              <a:lnSpc>
                <a:spcPct val="90000"/>
              </a:lnSpc>
              <a:buFont typeface="Arial" panose="020B0604020202020204" pitchFamily="34" charset="0"/>
              <a:buChar char="•"/>
            </a:pPr>
            <a:r>
              <a:rPr lang="en-GB" sz="1100" b="1" i="0" dirty="0">
                <a:solidFill>
                  <a:srgbClr val="FFFFFF"/>
                </a:solidFill>
                <a:effectLst/>
                <a:latin typeface="Söhne"/>
              </a:rPr>
              <a:t>Cabling and Infrastructure:</a:t>
            </a:r>
            <a:r>
              <a:rPr lang="en-GB" sz="1100" b="0" i="0" dirty="0">
                <a:solidFill>
                  <a:srgbClr val="FFFFFF"/>
                </a:solidFill>
                <a:effectLst/>
                <a:latin typeface="Söhne"/>
              </a:rPr>
              <a:t> Costs for structured cabling, fibber optics, and other network infrastructure components. Estimate R5,000 to R10,000.</a:t>
            </a:r>
          </a:p>
          <a:p>
            <a:pPr>
              <a:lnSpc>
                <a:spcPct val="90000"/>
              </a:lnSpc>
              <a:buFont typeface="Arial" panose="020B0604020202020204" pitchFamily="34" charset="0"/>
              <a:buChar char="•"/>
            </a:pPr>
            <a:r>
              <a:rPr lang="en-GB" sz="1100" b="1" i="0" dirty="0">
                <a:solidFill>
                  <a:srgbClr val="FFFFFF"/>
                </a:solidFill>
                <a:effectLst/>
                <a:latin typeface="Söhne"/>
              </a:rPr>
              <a:t>Security Appliances (Firewalls, Intrusion Detection/Prevention):</a:t>
            </a:r>
            <a:r>
              <a:rPr lang="en-GB" sz="1100" b="0" i="0" dirty="0">
                <a:solidFill>
                  <a:srgbClr val="FFFFFF"/>
                </a:solidFill>
                <a:effectLst/>
                <a:latin typeface="Söhne"/>
              </a:rPr>
              <a:t> These are essential for network security. Estimate R5,000 to R10,000.</a:t>
            </a:r>
          </a:p>
          <a:p>
            <a:pPr>
              <a:lnSpc>
                <a:spcPct val="90000"/>
              </a:lnSpc>
              <a:buFont typeface="Arial" panose="020B0604020202020204" pitchFamily="34" charset="0"/>
              <a:buChar char="•"/>
            </a:pPr>
            <a:r>
              <a:rPr lang="en-GB" sz="1100" b="0" i="0" dirty="0">
                <a:solidFill>
                  <a:srgbClr val="FFFFFF"/>
                </a:solidFill>
                <a:effectLst/>
                <a:latin typeface="Söhne"/>
              </a:rPr>
              <a:t>2. Software Costs:</a:t>
            </a:r>
          </a:p>
          <a:p>
            <a:pPr>
              <a:lnSpc>
                <a:spcPct val="90000"/>
              </a:lnSpc>
              <a:buFont typeface="Arial" panose="020B0604020202020204" pitchFamily="34" charset="0"/>
              <a:buChar char="•"/>
            </a:pPr>
            <a:r>
              <a:rPr lang="en-GB" sz="1100" b="0" i="0" dirty="0">
                <a:solidFill>
                  <a:srgbClr val="FFFFFF"/>
                </a:solidFill>
                <a:effectLst/>
                <a:latin typeface="Söhne"/>
              </a:rPr>
              <a:t>Network Management and Monitoring Software: Estimate R2,000 to R5,000 for software licenses.</a:t>
            </a:r>
          </a:p>
          <a:p>
            <a:pPr>
              <a:lnSpc>
                <a:spcPct val="90000"/>
              </a:lnSpc>
              <a:buFont typeface="Arial" panose="020B0604020202020204" pitchFamily="34" charset="0"/>
              <a:buChar char="•"/>
            </a:pPr>
            <a:r>
              <a:rPr lang="en-GB" sz="1100" b="0" i="0" dirty="0">
                <a:solidFill>
                  <a:srgbClr val="FFFFFF"/>
                </a:solidFill>
                <a:effectLst/>
                <a:latin typeface="Söhne"/>
              </a:rPr>
              <a:t>Security Software (Antivirus, Anti-Malware): Estimate R1,000 to R2,000 for licenses.</a:t>
            </a:r>
          </a:p>
          <a:p>
            <a:pPr>
              <a:lnSpc>
                <a:spcPct val="90000"/>
              </a:lnSpc>
              <a:buFont typeface="Arial" panose="020B0604020202020204" pitchFamily="34" charset="0"/>
              <a:buChar char="•"/>
            </a:pPr>
            <a:r>
              <a:rPr lang="en-GB" sz="1100" b="0" i="0" dirty="0">
                <a:solidFill>
                  <a:srgbClr val="FFFFFF"/>
                </a:solidFill>
                <a:effectLst/>
                <a:latin typeface="Söhne"/>
              </a:rPr>
              <a:t>VLAN Configuration Software: Estimate R500 to R1,000.</a:t>
            </a:r>
          </a:p>
          <a:p>
            <a:pPr marL="0" indent="0">
              <a:lnSpc>
                <a:spcPct val="90000"/>
              </a:lnSpc>
              <a:buNone/>
            </a:pPr>
            <a:r>
              <a:rPr lang="en-GB" sz="1100" b="1" i="0" dirty="0">
                <a:solidFill>
                  <a:srgbClr val="FFFFFF"/>
                </a:solidFill>
                <a:effectLst/>
                <a:latin typeface="Söhne"/>
              </a:rPr>
              <a:t>          Labor Costs:</a:t>
            </a:r>
            <a:endParaRPr lang="en-GB" sz="1100" b="0" i="0" dirty="0">
              <a:solidFill>
                <a:srgbClr val="FFFFFF"/>
              </a:solidFill>
              <a:effectLst/>
              <a:latin typeface="Söhne"/>
            </a:endParaRPr>
          </a:p>
          <a:p>
            <a:pPr>
              <a:lnSpc>
                <a:spcPct val="90000"/>
              </a:lnSpc>
              <a:buFont typeface="Arial" panose="020B0604020202020204" pitchFamily="34" charset="0"/>
              <a:buChar char="•"/>
            </a:pPr>
            <a:r>
              <a:rPr lang="en-GB" sz="1100" b="1" i="0" dirty="0">
                <a:solidFill>
                  <a:srgbClr val="FFFFFF"/>
                </a:solidFill>
                <a:effectLst/>
                <a:latin typeface="Söhne"/>
              </a:rPr>
              <a:t>Network Design and Implementation:</a:t>
            </a:r>
            <a:r>
              <a:rPr lang="en-GB" sz="1100" b="0" i="0" dirty="0">
                <a:solidFill>
                  <a:srgbClr val="FFFFFF"/>
                </a:solidFill>
                <a:effectLst/>
                <a:latin typeface="Söhne"/>
              </a:rPr>
              <a:t> Hiring network engineers or consultants for the initial setup. Labor costs can vary greatly, but estimate R20,000 to R40,000.</a:t>
            </a:r>
          </a:p>
          <a:p>
            <a:pPr>
              <a:lnSpc>
                <a:spcPct val="90000"/>
              </a:lnSpc>
              <a:buFont typeface="Arial" panose="020B0604020202020204" pitchFamily="34" charset="0"/>
              <a:buChar char="•"/>
            </a:pPr>
            <a:r>
              <a:rPr lang="en-GB" sz="1100" b="1" i="0" dirty="0">
                <a:solidFill>
                  <a:srgbClr val="FFFFFF"/>
                </a:solidFill>
                <a:effectLst/>
                <a:latin typeface="Söhne"/>
              </a:rPr>
              <a:t>Ongoing Network Maintenance:</a:t>
            </a:r>
            <a:r>
              <a:rPr lang="en-GB" sz="1100" b="0" i="0" dirty="0">
                <a:solidFill>
                  <a:srgbClr val="FFFFFF"/>
                </a:solidFill>
                <a:effectLst/>
                <a:latin typeface="Söhne"/>
              </a:rPr>
              <a:t> Depending on your in-house IT team or external support, you may need to budget R10,000 to R20,000 annually for maintenance</a:t>
            </a:r>
          </a:p>
          <a:p>
            <a:pPr>
              <a:lnSpc>
                <a:spcPct val="90000"/>
              </a:lnSpc>
              <a:buFont typeface="Arial" panose="020B0604020202020204" pitchFamily="34" charset="0"/>
              <a:buChar char="•"/>
            </a:pPr>
            <a:endParaRPr lang="en-GB" sz="1100" b="0" i="0" dirty="0">
              <a:solidFill>
                <a:srgbClr val="FFFFFF"/>
              </a:solidFill>
              <a:effectLst/>
              <a:latin typeface="Söhne"/>
            </a:endParaRPr>
          </a:p>
          <a:p>
            <a:pPr>
              <a:lnSpc>
                <a:spcPct val="90000"/>
              </a:lnSpc>
            </a:pPr>
            <a:endParaRPr lang="en-GB" sz="1100" dirty="0">
              <a:solidFill>
                <a:srgbClr val="FFFFFF"/>
              </a:solidFill>
            </a:endParaRPr>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BC8389D1-AA42-7561-4089-37E294C907FF}"/>
              </a:ext>
            </a:extLst>
          </p:cNvPr>
          <p:cNvPicPr>
            <a:picLocks noChangeAspect="1"/>
          </p:cNvPicPr>
          <p:nvPr/>
        </p:nvPicPr>
        <p:blipFill rotWithShape="1">
          <a:blip r:embed="rId3"/>
          <a:srcRect l="24977" r="2671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00171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rt">
            <a:extLst>
              <a:ext uri="{FF2B5EF4-FFF2-40B4-BE49-F238E27FC236}">
                <a16:creationId xmlns:a16="http://schemas.microsoft.com/office/drawing/2014/main" id="{DA61308E-EAE8-8036-FCD3-2010156F6525}"/>
              </a:ext>
            </a:extLst>
          </p:cNvPr>
          <p:cNvPicPr>
            <a:picLocks noChangeAspect="1"/>
          </p:cNvPicPr>
          <p:nvPr/>
        </p:nvPicPr>
        <p:blipFill rotWithShape="1">
          <a:blip r:embed="rId2">
            <a:alphaModFix amt="35000"/>
          </a:blip>
          <a:srcRect t="7865" b="7865"/>
          <a:stretch/>
        </p:blipFill>
        <p:spPr>
          <a:xfrm>
            <a:off x="20" y="-1"/>
            <a:ext cx="12191980" cy="6858000"/>
          </a:xfrm>
          <a:prstGeom prst="rect">
            <a:avLst/>
          </a:prstGeom>
        </p:spPr>
      </p:pic>
      <p:sp>
        <p:nvSpPr>
          <p:cNvPr id="2" name="Title 1">
            <a:extLst>
              <a:ext uri="{FF2B5EF4-FFF2-40B4-BE49-F238E27FC236}">
                <a16:creationId xmlns:a16="http://schemas.microsoft.com/office/drawing/2014/main" id="{88C5C305-E8D0-3A93-C880-0F7EA9427D2D}"/>
              </a:ext>
            </a:extLst>
          </p:cNvPr>
          <p:cNvSpPr>
            <a:spLocks noGrp="1"/>
          </p:cNvSpPr>
          <p:nvPr>
            <p:ph type="title"/>
          </p:nvPr>
        </p:nvSpPr>
        <p:spPr>
          <a:xfrm>
            <a:off x="646111" y="452718"/>
            <a:ext cx="9404723" cy="1400530"/>
          </a:xfrm>
        </p:spPr>
        <p:txBody>
          <a:bodyPr>
            <a:normAutofit/>
          </a:bodyPr>
          <a:lstStyle/>
          <a:p>
            <a:r>
              <a:rPr lang="en-GB" dirty="0"/>
              <a:t>Budget</a:t>
            </a:r>
            <a:endParaRPr lang="en-ZA" dirty="0"/>
          </a:p>
        </p:txBody>
      </p:sp>
      <p:sp>
        <p:nvSpPr>
          <p:cNvPr id="3" name="Content Placeholder 2">
            <a:extLst>
              <a:ext uri="{FF2B5EF4-FFF2-40B4-BE49-F238E27FC236}">
                <a16:creationId xmlns:a16="http://schemas.microsoft.com/office/drawing/2014/main" id="{43F26129-7F1A-8B22-838E-475A132EE4A9}"/>
              </a:ext>
            </a:extLst>
          </p:cNvPr>
          <p:cNvSpPr>
            <a:spLocks noGrp="1"/>
          </p:cNvSpPr>
          <p:nvPr>
            <p:ph idx="1"/>
          </p:nvPr>
        </p:nvSpPr>
        <p:spPr>
          <a:xfrm>
            <a:off x="1103312" y="2052918"/>
            <a:ext cx="8946541" cy="4195481"/>
          </a:xfrm>
        </p:spPr>
        <p:txBody>
          <a:bodyPr>
            <a:normAutofit/>
          </a:bodyPr>
          <a:lstStyle/>
          <a:p>
            <a:pPr>
              <a:lnSpc>
                <a:spcPct val="90000"/>
              </a:lnSpc>
            </a:pPr>
            <a:r>
              <a:rPr lang="en-GB" sz="1300" b="1" i="0" dirty="0">
                <a:effectLst/>
                <a:latin typeface="Söhne"/>
              </a:rPr>
              <a:t>4. Bandwidth Costs:</a:t>
            </a:r>
            <a:endParaRPr lang="en-GB" sz="1300" b="0" i="0" dirty="0">
              <a:effectLst/>
              <a:latin typeface="Söhne"/>
            </a:endParaRPr>
          </a:p>
          <a:p>
            <a:pPr>
              <a:lnSpc>
                <a:spcPct val="90000"/>
              </a:lnSpc>
              <a:buFont typeface="Arial" panose="020B0604020202020204" pitchFamily="34" charset="0"/>
              <a:buChar char="•"/>
            </a:pPr>
            <a:r>
              <a:rPr lang="en-GB" sz="1300" b="1" i="0" dirty="0">
                <a:effectLst/>
                <a:latin typeface="Söhne"/>
              </a:rPr>
              <a:t>Internet Service Provider (ISP) Fees:</a:t>
            </a:r>
            <a:r>
              <a:rPr lang="en-GB" sz="1300" b="0" i="0" dirty="0">
                <a:effectLst/>
                <a:latin typeface="Söhne"/>
              </a:rPr>
              <a:t> Monthly or annual fees for the internet connection. Estimate R5,000 to R10,000 annually.</a:t>
            </a:r>
          </a:p>
          <a:p>
            <a:pPr>
              <a:lnSpc>
                <a:spcPct val="90000"/>
              </a:lnSpc>
            </a:pPr>
            <a:r>
              <a:rPr lang="en-GB" sz="1300" dirty="0"/>
              <a:t>5. Miscellaneous Costs:</a:t>
            </a:r>
          </a:p>
          <a:p>
            <a:pPr>
              <a:lnSpc>
                <a:spcPct val="90000"/>
              </a:lnSpc>
            </a:pPr>
            <a:r>
              <a:rPr lang="en-GB" sz="1300" dirty="0"/>
              <a:t>Training: Budget for training staff and administrators on network management and security. Estimate R2,000 to R4,000.</a:t>
            </a:r>
          </a:p>
          <a:p>
            <a:pPr>
              <a:lnSpc>
                <a:spcPct val="90000"/>
              </a:lnSpc>
            </a:pPr>
            <a:r>
              <a:rPr lang="en-GB" sz="1300" dirty="0"/>
              <a:t>Warranty and Support Contracts: Costs for ongoing support and equipment warranties. Estimate R5,000 to R10,000 annually.</a:t>
            </a:r>
          </a:p>
          <a:p>
            <a:pPr>
              <a:lnSpc>
                <a:spcPct val="90000"/>
              </a:lnSpc>
            </a:pPr>
            <a:r>
              <a:rPr lang="en-GB" sz="1300" dirty="0"/>
              <a:t>6. Contingency:</a:t>
            </a:r>
          </a:p>
          <a:p>
            <a:pPr>
              <a:lnSpc>
                <a:spcPct val="90000"/>
              </a:lnSpc>
            </a:pPr>
            <a:endParaRPr lang="en-GB" sz="1300" dirty="0"/>
          </a:p>
          <a:p>
            <a:pPr>
              <a:lnSpc>
                <a:spcPct val="90000"/>
              </a:lnSpc>
            </a:pPr>
            <a:r>
              <a:rPr lang="en-GB" sz="1300" dirty="0"/>
              <a:t>It's a good practice to include a contingency fund of 10-15% of your total budget to account for unexpected expenses.</a:t>
            </a:r>
          </a:p>
          <a:p>
            <a:pPr>
              <a:lnSpc>
                <a:spcPct val="90000"/>
              </a:lnSpc>
            </a:pPr>
            <a:r>
              <a:rPr lang="en-GB" sz="1300" dirty="0"/>
              <a:t>7. Total Budget Estimate:</a:t>
            </a:r>
          </a:p>
          <a:p>
            <a:pPr>
              <a:lnSpc>
                <a:spcPct val="90000"/>
              </a:lnSpc>
            </a:pPr>
            <a:r>
              <a:rPr lang="en-GB" sz="1300" dirty="0"/>
              <a:t>Based on the above estimates, a rough budget for the initial setup could range from R50,000 to R100,000, with an additional R15,000 to R30,000 in annual recurring expenses for maintenance and internet connectivity.</a:t>
            </a:r>
          </a:p>
          <a:p>
            <a:pPr>
              <a:lnSpc>
                <a:spcPct val="90000"/>
              </a:lnSpc>
            </a:pPr>
            <a:endParaRPr lang="en-ZA" sz="1300" dirty="0"/>
          </a:p>
        </p:txBody>
      </p:sp>
    </p:spTree>
    <p:extLst>
      <p:ext uri="{BB962C8B-B14F-4D97-AF65-F5344CB8AC3E}">
        <p14:creationId xmlns:p14="http://schemas.microsoft.com/office/powerpoint/2010/main" val="3515795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A16C2-5C5B-D60F-A67C-F412C7FF1577}"/>
              </a:ext>
            </a:extLst>
          </p:cNvPr>
          <p:cNvSpPr>
            <a:spLocks noGrp="1"/>
          </p:cNvSpPr>
          <p:nvPr>
            <p:ph type="title"/>
          </p:nvPr>
        </p:nvSpPr>
        <p:spPr>
          <a:xfrm>
            <a:off x="648930" y="629266"/>
            <a:ext cx="6188190" cy="1622321"/>
          </a:xfrm>
        </p:spPr>
        <p:txBody>
          <a:bodyPr>
            <a:normAutofit/>
          </a:bodyPr>
          <a:lstStyle/>
          <a:p>
            <a:r>
              <a:rPr lang="en-GB" dirty="0">
                <a:solidFill>
                  <a:srgbClr val="EBEBEB"/>
                </a:solidFill>
              </a:rPr>
              <a:t>Conclusion </a:t>
            </a:r>
            <a:endParaRPr lang="en-ZA" dirty="0">
              <a:solidFill>
                <a:srgbClr val="EBEBEB"/>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ZA"/>
          </a:p>
        </p:txBody>
      </p:sp>
      <p:pic>
        <p:nvPicPr>
          <p:cNvPr id="7" name="Graphic 6" descr="Ethernet">
            <a:extLst>
              <a:ext uri="{FF2B5EF4-FFF2-40B4-BE49-F238E27FC236}">
                <a16:creationId xmlns:a16="http://schemas.microsoft.com/office/drawing/2014/main" id="{947B2074-C40E-394C-B1AD-6E0D9A8424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3" name="Content Placeholder 2">
            <a:extLst>
              <a:ext uri="{FF2B5EF4-FFF2-40B4-BE49-F238E27FC236}">
                <a16:creationId xmlns:a16="http://schemas.microsoft.com/office/drawing/2014/main" id="{1B8D68D8-770B-7ED4-DCEA-327D65B62E02}"/>
              </a:ext>
            </a:extLst>
          </p:cNvPr>
          <p:cNvSpPr>
            <a:spLocks noGrp="1"/>
          </p:cNvSpPr>
          <p:nvPr>
            <p:ph idx="1"/>
          </p:nvPr>
        </p:nvSpPr>
        <p:spPr>
          <a:xfrm>
            <a:off x="648930" y="2438400"/>
            <a:ext cx="6188189" cy="3785419"/>
          </a:xfrm>
        </p:spPr>
        <p:txBody>
          <a:bodyPr>
            <a:normAutofit/>
          </a:bodyPr>
          <a:lstStyle/>
          <a:p>
            <a:pPr>
              <a:lnSpc>
                <a:spcPct val="90000"/>
              </a:lnSpc>
            </a:pPr>
            <a:r>
              <a:rPr lang="en-GB" sz="1700" b="0" i="0" dirty="0">
                <a:solidFill>
                  <a:srgbClr val="FFFFFF"/>
                </a:solidFill>
                <a:effectLst/>
                <a:latin typeface="Söhne"/>
              </a:rPr>
              <a:t>Scalability, redundancy, security, VLANs, and bandwidth allocation have been carefully considered and integrated into the network's design. These elements ensure that Campus College's network remains flexible, highly available, and capable of supporting diverse academic and administrative operations.</a:t>
            </a:r>
          </a:p>
          <a:p>
            <a:pPr>
              <a:lnSpc>
                <a:spcPct val="90000"/>
              </a:lnSpc>
            </a:pPr>
            <a:r>
              <a:rPr lang="en-GB" sz="1700" b="0" i="0" dirty="0">
                <a:solidFill>
                  <a:srgbClr val="FFFFFF"/>
                </a:solidFill>
                <a:effectLst/>
                <a:latin typeface="Söhne"/>
              </a:rPr>
              <a:t>As we navigate the ever-changing technological landscape, the pursuit of dependable and fast connectivity remains at the forefront of our mission. It is our pledge to uphold the trust, confidentiality, and integrity of our academic and administrative operations while providing a platform that fosters excellence.</a:t>
            </a:r>
          </a:p>
          <a:p>
            <a:pPr>
              <a:lnSpc>
                <a:spcPct val="90000"/>
              </a:lnSpc>
            </a:pPr>
            <a:r>
              <a:rPr lang="en-GB" sz="1700" b="0" i="0" dirty="0">
                <a:solidFill>
                  <a:srgbClr val="FFFFFF"/>
                </a:solidFill>
                <a:effectLst/>
                <a:latin typeface="Söhne"/>
              </a:rPr>
              <a:t>In summary, the network we envision is not merely a system but a strategic asset, an enabler of growth, and a safeguard for the future of Campus College.</a:t>
            </a:r>
          </a:p>
          <a:p>
            <a:pPr>
              <a:lnSpc>
                <a:spcPct val="90000"/>
              </a:lnSpc>
            </a:pPr>
            <a:endParaRPr lang="en-ZA" sz="1700" dirty="0">
              <a:solidFill>
                <a:srgbClr val="FFFFFF"/>
              </a:solidFill>
            </a:endParaRPr>
          </a:p>
        </p:txBody>
      </p:sp>
    </p:spTree>
    <p:extLst>
      <p:ext uri="{BB962C8B-B14F-4D97-AF65-F5344CB8AC3E}">
        <p14:creationId xmlns:p14="http://schemas.microsoft.com/office/powerpoint/2010/main" val="7039033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utdoor warehouse">
            <a:extLst>
              <a:ext uri="{FF2B5EF4-FFF2-40B4-BE49-F238E27FC236}">
                <a16:creationId xmlns:a16="http://schemas.microsoft.com/office/drawing/2014/main" id="{C317748D-E4F6-7370-A79F-130113695B07}"/>
              </a:ext>
            </a:extLst>
          </p:cNvPr>
          <p:cNvPicPr>
            <a:picLocks noChangeAspect="1"/>
          </p:cNvPicPr>
          <p:nvPr/>
        </p:nvPicPr>
        <p:blipFill rotWithShape="1">
          <a:blip r:embed="rId2">
            <a:alphaModFix amt="35000"/>
          </a:blip>
          <a:srcRect t="15413"/>
          <a:stretch/>
        </p:blipFill>
        <p:spPr>
          <a:xfrm>
            <a:off x="20" y="-1"/>
            <a:ext cx="12191980" cy="6858000"/>
          </a:xfrm>
          <a:prstGeom prst="rect">
            <a:avLst/>
          </a:prstGeom>
        </p:spPr>
      </p:pic>
      <p:sp>
        <p:nvSpPr>
          <p:cNvPr id="2" name="Title 1">
            <a:extLst>
              <a:ext uri="{FF2B5EF4-FFF2-40B4-BE49-F238E27FC236}">
                <a16:creationId xmlns:a16="http://schemas.microsoft.com/office/drawing/2014/main" id="{61EE8636-B5A7-949E-AB83-2C3D85CD00EC}"/>
              </a:ext>
            </a:extLst>
          </p:cNvPr>
          <p:cNvSpPr>
            <a:spLocks noGrp="1"/>
          </p:cNvSpPr>
          <p:nvPr>
            <p:ph type="title"/>
          </p:nvPr>
        </p:nvSpPr>
        <p:spPr>
          <a:xfrm>
            <a:off x="646111" y="452718"/>
            <a:ext cx="9404723" cy="1400530"/>
          </a:xfrm>
        </p:spPr>
        <p:txBody>
          <a:bodyPr>
            <a:normAutofit/>
          </a:bodyPr>
          <a:lstStyle/>
          <a:p>
            <a:r>
              <a:rPr lang="en-GB" dirty="0"/>
              <a:t>Introduction</a:t>
            </a:r>
            <a:endParaRPr lang="en-ZA" dirty="0"/>
          </a:p>
        </p:txBody>
      </p:sp>
      <p:sp>
        <p:nvSpPr>
          <p:cNvPr id="3" name="Content Placeholder 2">
            <a:extLst>
              <a:ext uri="{FF2B5EF4-FFF2-40B4-BE49-F238E27FC236}">
                <a16:creationId xmlns:a16="http://schemas.microsoft.com/office/drawing/2014/main" id="{5D703DC2-AD37-80FA-96E1-52203C1FFACB}"/>
              </a:ext>
            </a:extLst>
          </p:cNvPr>
          <p:cNvSpPr>
            <a:spLocks noGrp="1"/>
          </p:cNvSpPr>
          <p:nvPr>
            <p:ph idx="1"/>
          </p:nvPr>
        </p:nvSpPr>
        <p:spPr>
          <a:xfrm>
            <a:off x="1103312" y="2052918"/>
            <a:ext cx="8946541" cy="4195481"/>
          </a:xfrm>
        </p:spPr>
        <p:txBody>
          <a:bodyPr>
            <a:normAutofit/>
          </a:bodyPr>
          <a:lstStyle/>
          <a:p>
            <a:pPr marL="0" indent="0">
              <a:lnSpc>
                <a:spcPct val="90000"/>
              </a:lnSpc>
              <a:buNone/>
            </a:pPr>
            <a:r>
              <a:rPr lang="en-GB" sz="1400" dirty="0"/>
              <a:t>This project is essential to ensure that all our 100 active users have</a:t>
            </a:r>
          </a:p>
          <a:p>
            <a:pPr marL="0" indent="0">
              <a:lnSpc>
                <a:spcPct val="90000"/>
              </a:lnSpc>
              <a:buNone/>
            </a:pPr>
            <a:r>
              <a:rPr lang="en-GB" sz="1400" dirty="0"/>
              <a:t>seamless and secure access to the network. Our college comprises</a:t>
            </a:r>
          </a:p>
          <a:p>
            <a:pPr marL="0" indent="0">
              <a:lnSpc>
                <a:spcPct val="90000"/>
              </a:lnSpc>
              <a:buNone/>
            </a:pPr>
            <a:r>
              <a:rPr lang="en-GB" sz="1400" dirty="0"/>
              <a:t>three main buildings, each with distinct requirements: the main</a:t>
            </a:r>
          </a:p>
          <a:p>
            <a:pPr marL="0" indent="0">
              <a:lnSpc>
                <a:spcPct val="90000"/>
              </a:lnSpc>
              <a:buNone/>
            </a:pPr>
            <a:r>
              <a:rPr lang="en-GB" sz="1400" dirty="0"/>
              <a:t>building, Building 1, and Building 2. To make it even more complex,</a:t>
            </a:r>
          </a:p>
          <a:p>
            <a:pPr marL="0" indent="0">
              <a:lnSpc>
                <a:spcPct val="90000"/>
              </a:lnSpc>
              <a:buNone/>
            </a:pPr>
            <a:r>
              <a:rPr lang="en-GB" sz="1400" dirty="0"/>
              <a:t>each building has a lobby area that requires wireless network access,</a:t>
            </a:r>
          </a:p>
          <a:p>
            <a:pPr marL="0" indent="0">
              <a:lnSpc>
                <a:spcPct val="90000"/>
              </a:lnSpc>
              <a:buNone/>
            </a:pPr>
            <a:r>
              <a:rPr lang="en-GB" sz="1400" dirty="0"/>
              <a:t>spanning a total of 200 square fit.</a:t>
            </a:r>
          </a:p>
          <a:p>
            <a:pPr marL="0" indent="0">
              <a:lnSpc>
                <a:spcPct val="90000"/>
              </a:lnSpc>
              <a:buNone/>
            </a:pPr>
            <a:r>
              <a:rPr lang="en-GB" sz="1400" dirty="0"/>
              <a:t>Our primary goals in this project include providing authorized</a:t>
            </a:r>
          </a:p>
          <a:p>
            <a:pPr marL="0" indent="0">
              <a:lnSpc>
                <a:spcPct val="90000"/>
              </a:lnSpc>
              <a:buNone/>
            </a:pPr>
            <a:r>
              <a:rPr lang="en-GB" sz="1400" dirty="0"/>
              <a:t>personnel with secure wireless access to the network, facilitating</a:t>
            </a:r>
          </a:p>
          <a:p>
            <a:pPr marL="0" indent="0">
              <a:lnSpc>
                <a:spcPct val="90000"/>
              </a:lnSpc>
              <a:buNone/>
            </a:pPr>
            <a:r>
              <a:rPr lang="en-GB" sz="1400" dirty="0"/>
              <a:t>internet sharing from a high-speed cable connection available in the</a:t>
            </a:r>
          </a:p>
          <a:p>
            <a:pPr marL="0" indent="0">
              <a:lnSpc>
                <a:spcPct val="90000"/>
              </a:lnSpc>
              <a:buNone/>
            </a:pPr>
            <a:r>
              <a:rPr lang="en-GB" sz="1400" dirty="0"/>
              <a:t>main building, and ensuring efficient connectivity for our 100 users,</a:t>
            </a:r>
          </a:p>
          <a:p>
            <a:pPr marL="0" indent="0">
              <a:lnSpc>
                <a:spcPct val="90000"/>
              </a:lnSpc>
              <a:buNone/>
            </a:pPr>
            <a:r>
              <a:rPr lang="en-GB" sz="1400" dirty="0"/>
              <a:t>each of whom possesses a computer device. Furthermore, we have</a:t>
            </a:r>
          </a:p>
          <a:p>
            <a:pPr marL="0" indent="0">
              <a:lnSpc>
                <a:spcPct val="90000"/>
              </a:lnSpc>
              <a:buNone/>
            </a:pPr>
            <a:r>
              <a:rPr lang="en-GB" sz="1400" dirty="0"/>
              <a:t>the added challenge of incorporating three large-speed printers in</a:t>
            </a:r>
          </a:p>
          <a:p>
            <a:pPr marL="0" indent="0">
              <a:lnSpc>
                <a:spcPct val="90000"/>
              </a:lnSpc>
              <a:buNone/>
            </a:pPr>
            <a:r>
              <a:rPr lang="en-GB" sz="1400" dirty="0"/>
              <a:t>each building into our network infrastructure.</a:t>
            </a:r>
            <a:endParaRPr lang="en-ZA" sz="1400" dirty="0"/>
          </a:p>
        </p:txBody>
      </p:sp>
    </p:spTree>
    <p:extLst>
      <p:ext uri="{BB962C8B-B14F-4D97-AF65-F5344CB8AC3E}">
        <p14:creationId xmlns:p14="http://schemas.microsoft.com/office/powerpoint/2010/main" val="153341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3116-96CD-8DDE-7652-015033F14D09}"/>
              </a:ext>
            </a:extLst>
          </p:cNvPr>
          <p:cNvSpPr>
            <a:spLocks noGrp="1"/>
          </p:cNvSpPr>
          <p:nvPr>
            <p:ph type="title"/>
          </p:nvPr>
        </p:nvSpPr>
        <p:spPr>
          <a:xfrm>
            <a:off x="678955" y="976152"/>
            <a:ext cx="3555211" cy="5024920"/>
          </a:xfrm>
        </p:spPr>
        <p:txBody>
          <a:bodyPr anchor="ctr">
            <a:normAutofit/>
          </a:bodyPr>
          <a:lstStyle/>
          <a:p>
            <a:r>
              <a:rPr lang="en-US" sz="5100"/>
              <a:t>Background of the project</a:t>
            </a:r>
          </a:p>
        </p:txBody>
      </p:sp>
      <p:graphicFrame>
        <p:nvGraphicFramePr>
          <p:cNvPr id="5" name="Content Placeholder 2">
            <a:extLst>
              <a:ext uri="{FF2B5EF4-FFF2-40B4-BE49-F238E27FC236}">
                <a16:creationId xmlns:a16="http://schemas.microsoft.com/office/drawing/2014/main" id="{E125552B-0861-6880-EA05-A88D31A00329}"/>
              </a:ext>
            </a:extLst>
          </p:cNvPr>
          <p:cNvGraphicFramePr>
            <a:graphicFrameLocks noGrp="1"/>
          </p:cNvGraphicFramePr>
          <p:nvPr>
            <p:ph idx="1"/>
            <p:extLst>
              <p:ext uri="{D42A27DB-BD31-4B8C-83A1-F6EECF244321}">
                <p14:modId xmlns:p14="http://schemas.microsoft.com/office/powerpoint/2010/main" val="1929825955"/>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0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415E-96B1-67E0-87FC-95702A307855}"/>
              </a:ext>
            </a:extLst>
          </p:cNvPr>
          <p:cNvSpPr>
            <a:spLocks noGrp="1"/>
          </p:cNvSpPr>
          <p:nvPr>
            <p:ph type="title"/>
          </p:nvPr>
        </p:nvSpPr>
        <p:spPr>
          <a:xfrm>
            <a:off x="678955" y="976152"/>
            <a:ext cx="3555211" cy="5024920"/>
          </a:xfrm>
        </p:spPr>
        <p:txBody>
          <a:bodyPr anchor="ctr">
            <a:normAutofit/>
          </a:bodyPr>
          <a:lstStyle/>
          <a:p>
            <a:r>
              <a:rPr lang="en-US" sz="5600"/>
              <a:t>Objectives and aims</a:t>
            </a:r>
          </a:p>
        </p:txBody>
      </p:sp>
      <p:graphicFrame>
        <p:nvGraphicFramePr>
          <p:cNvPr id="5" name="Content Placeholder 2">
            <a:extLst>
              <a:ext uri="{FF2B5EF4-FFF2-40B4-BE49-F238E27FC236}">
                <a16:creationId xmlns:a16="http://schemas.microsoft.com/office/drawing/2014/main" id="{6F0BDAFB-C959-1EB6-74A6-3497F7FACAA7}"/>
              </a:ext>
            </a:extLst>
          </p:cNvPr>
          <p:cNvGraphicFramePr>
            <a:graphicFrameLocks noGrp="1"/>
          </p:cNvGraphicFramePr>
          <p:nvPr>
            <p:ph idx="1"/>
            <p:extLst>
              <p:ext uri="{D42A27DB-BD31-4B8C-83A1-F6EECF244321}">
                <p14:modId xmlns:p14="http://schemas.microsoft.com/office/powerpoint/2010/main" val="1686789188"/>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346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3D pattern of ring shapes connected by lines">
            <a:extLst>
              <a:ext uri="{FF2B5EF4-FFF2-40B4-BE49-F238E27FC236}">
                <a16:creationId xmlns:a16="http://schemas.microsoft.com/office/drawing/2014/main" id="{4CDA6975-CD3F-916A-2298-2890F33371FE}"/>
              </a:ext>
            </a:extLst>
          </p:cNvPr>
          <p:cNvPicPr>
            <a:picLocks noChangeAspect="1"/>
          </p:cNvPicPr>
          <p:nvPr/>
        </p:nvPicPr>
        <p:blipFill rotWithShape="1">
          <a:blip r:embed="rId2">
            <a:alphaModFix amt="40000"/>
          </a:blip>
          <a:srcRect r="23" b="-2"/>
          <a:stretch/>
        </p:blipFill>
        <p:spPr>
          <a:xfrm>
            <a:off x="20" y="10"/>
            <a:ext cx="12188932" cy="6857990"/>
          </a:xfrm>
          <a:prstGeom prst="rect">
            <a:avLst/>
          </a:prstGeom>
        </p:spPr>
      </p:pic>
      <p:sp>
        <p:nvSpPr>
          <p:cNvPr id="3" name="Content Placeholder 2">
            <a:extLst>
              <a:ext uri="{FF2B5EF4-FFF2-40B4-BE49-F238E27FC236}">
                <a16:creationId xmlns:a16="http://schemas.microsoft.com/office/drawing/2014/main" id="{88B64734-5B56-CB9F-029A-AE48403BDFC7}"/>
              </a:ext>
            </a:extLst>
          </p:cNvPr>
          <p:cNvSpPr>
            <a:spLocks noGrp="1"/>
          </p:cNvSpPr>
          <p:nvPr>
            <p:ph idx="1"/>
          </p:nvPr>
        </p:nvSpPr>
        <p:spPr>
          <a:xfrm>
            <a:off x="6095999" y="3728775"/>
            <a:ext cx="5533671" cy="2299681"/>
          </a:xfrm>
        </p:spPr>
        <p:txBody>
          <a:bodyPr vert="horz" lIns="91440" tIns="45720" rIns="91440" bIns="45720" rtlCol="0" anchor="b">
            <a:normAutofit lnSpcReduction="10000"/>
          </a:bodyPr>
          <a:lstStyle/>
          <a:p>
            <a:pPr algn="r">
              <a:lnSpc>
                <a:spcPct val="90000"/>
              </a:lnSpc>
            </a:pPr>
            <a:r>
              <a:rPr lang="en-GB" sz="1300">
                <a:solidFill>
                  <a:srgbClr val="FFFFFF"/>
                </a:solidFill>
              </a:rPr>
              <a:t>Use redundancy and failover mechanisms to ensure continuous connectivity</a:t>
            </a:r>
          </a:p>
          <a:p>
            <a:pPr algn="r">
              <a:lnSpc>
                <a:spcPct val="90000"/>
              </a:lnSpc>
            </a:pPr>
            <a:r>
              <a:rPr lang="en-GB" sz="1300">
                <a:solidFill>
                  <a:srgbClr val="FFFFFF"/>
                </a:solidFill>
              </a:rPr>
              <a:t>High Performance: </a:t>
            </a:r>
          </a:p>
          <a:p>
            <a:pPr algn="r">
              <a:lnSpc>
                <a:spcPct val="90000"/>
              </a:lnSpc>
            </a:pPr>
            <a:r>
              <a:rPr lang="en-GB" sz="1300">
                <a:solidFill>
                  <a:srgbClr val="FFFFFF"/>
                </a:solidFill>
              </a:rPr>
              <a:t>Ensures that the network provides high-speed, low-latency connections to support the various applications and services used by users</a:t>
            </a:r>
            <a:br>
              <a:rPr lang="en-GB" sz="1300">
                <a:solidFill>
                  <a:srgbClr val="FFFFFF"/>
                </a:solidFill>
              </a:rPr>
            </a:br>
            <a:endParaRPr lang="en-GB" sz="1300">
              <a:solidFill>
                <a:srgbClr val="FFFFFF"/>
              </a:solidFill>
            </a:endParaRPr>
          </a:p>
          <a:p>
            <a:pPr algn="r">
              <a:lnSpc>
                <a:spcPct val="90000"/>
              </a:lnSpc>
            </a:pPr>
            <a:r>
              <a:rPr lang="en-GB" sz="1300">
                <a:solidFill>
                  <a:srgbClr val="FFFFFF"/>
                </a:solidFill>
              </a:rPr>
              <a:t>Security: </a:t>
            </a:r>
          </a:p>
          <a:p>
            <a:pPr algn="r">
              <a:lnSpc>
                <a:spcPct val="90000"/>
              </a:lnSpc>
            </a:pPr>
            <a:r>
              <a:rPr lang="en-GB" sz="1300">
                <a:solidFill>
                  <a:srgbClr val="FFFFFF"/>
                </a:solidFill>
              </a:rPr>
              <a:t>Implement strict security measures to protect network and user data</a:t>
            </a:r>
          </a:p>
          <a:p>
            <a:pPr algn="r">
              <a:lnSpc>
                <a:spcPct val="90000"/>
              </a:lnSpc>
            </a:pPr>
            <a:endParaRPr lang="en-GB" sz="1300">
              <a:solidFill>
                <a:srgbClr val="FFFFFF"/>
              </a:solidFill>
            </a:endParaRPr>
          </a:p>
        </p:txBody>
      </p:sp>
    </p:spTree>
    <p:extLst>
      <p:ext uri="{BB962C8B-B14F-4D97-AF65-F5344CB8AC3E}">
        <p14:creationId xmlns:p14="http://schemas.microsoft.com/office/powerpoint/2010/main" val="167145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6C5E-A0CC-8304-7901-261124AC7793}"/>
              </a:ext>
            </a:extLst>
          </p:cNvPr>
          <p:cNvSpPr>
            <a:spLocks noGrp="1"/>
          </p:cNvSpPr>
          <p:nvPr>
            <p:ph type="title"/>
          </p:nvPr>
        </p:nvSpPr>
        <p:spPr>
          <a:xfrm>
            <a:off x="482601" y="721946"/>
            <a:ext cx="10813250" cy="1022100"/>
          </a:xfrm>
        </p:spPr>
        <p:txBody>
          <a:bodyPr>
            <a:normAutofit/>
          </a:bodyPr>
          <a:lstStyle/>
          <a:p>
            <a:pPr>
              <a:lnSpc>
                <a:spcPct val="90000"/>
              </a:lnSpc>
            </a:pPr>
            <a:r>
              <a:rPr lang="en-US"/>
              <a:t>Project specification</a:t>
            </a:r>
          </a:p>
        </p:txBody>
      </p:sp>
      <p:sp>
        <p:nvSpPr>
          <p:cNvPr id="3" name="Content Placeholder 2">
            <a:extLst>
              <a:ext uri="{FF2B5EF4-FFF2-40B4-BE49-F238E27FC236}">
                <a16:creationId xmlns:a16="http://schemas.microsoft.com/office/drawing/2014/main" id="{EA35A88C-8CF9-3EFF-5D18-4280743CFF89}"/>
              </a:ext>
            </a:extLst>
          </p:cNvPr>
          <p:cNvSpPr>
            <a:spLocks noGrp="1"/>
          </p:cNvSpPr>
          <p:nvPr>
            <p:ph idx="1"/>
          </p:nvPr>
        </p:nvSpPr>
        <p:spPr>
          <a:xfrm>
            <a:off x="6216171" y="2247497"/>
            <a:ext cx="5394141" cy="3888557"/>
          </a:xfrm>
        </p:spPr>
        <p:txBody>
          <a:bodyPr vert="horz" lIns="91440" tIns="45720" rIns="91440" bIns="45720" rtlCol="0" anchor="ctr">
            <a:normAutofit lnSpcReduction="10000"/>
          </a:bodyPr>
          <a:lstStyle/>
          <a:p>
            <a:pPr>
              <a:lnSpc>
                <a:spcPct val="90000"/>
              </a:lnSpc>
            </a:pPr>
            <a:r>
              <a:rPr lang="en-US" sz="1900" b="1"/>
              <a:t>What do we hope to achieve from this project</a:t>
            </a:r>
          </a:p>
          <a:p>
            <a:pPr>
              <a:lnSpc>
                <a:spcPct val="90000"/>
              </a:lnSpc>
            </a:pPr>
            <a:r>
              <a:rPr lang="en-US" sz="1900"/>
              <a:t>The aim is to change the entire system starting with new upgraded computers and computer software  and make a connection between those computers add a Wi-Fi ,all of these devices and the printers and projector must be controlled in the main building by the IT (Information Technology) guru. elaboration within an organization or educational institution. The design aims to provide high-speed connectivity, centralized management, and scalability to accommodate present and future technological needs. .</a:t>
            </a:r>
          </a:p>
        </p:txBody>
      </p:sp>
      <p:pic>
        <p:nvPicPr>
          <p:cNvPr id="5" name="Picture 4" descr="Circuit board background">
            <a:extLst>
              <a:ext uri="{FF2B5EF4-FFF2-40B4-BE49-F238E27FC236}">
                <a16:creationId xmlns:a16="http://schemas.microsoft.com/office/drawing/2014/main" id="{EE37ABC4-5B89-EC63-9AE0-3869015E3192}"/>
              </a:ext>
            </a:extLst>
          </p:cNvPr>
          <p:cNvPicPr>
            <a:picLocks noChangeAspect="1"/>
          </p:cNvPicPr>
          <p:nvPr/>
        </p:nvPicPr>
        <p:blipFill rotWithShape="1">
          <a:blip r:embed="rId2">
            <a:alphaModFix/>
          </a:blip>
          <a:srcRect r="16216"/>
          <a:stretch/>
        </p:blipFill>
        <p:spPr>
          <a:xfrm>
            <a:off x="481007" y="1993515"/>
            <a:ext cx="5511628" cy="4374624"/>
          </a:xfrm>
          <a:prstGeom prst="rect">
            <a:avLst/>
          </a:prstGeom>
        </p:spPr>
      </p:pic>
    </p:spTree>
    <p:extLst>
      <p:ext uri="{BB962C8B-B14F-4D97-AF65-F5344CB8AC3E}">
        <p14:creationId xmlns:p14="http://schemas.microsoft.com/office/powerpoint/2010/main" val="410410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B68-28E4-A166-F378-747DF0C8C2EC}"/>
              </a:ext>
            </a:extLst>
          </p:cNvPr>
          <p:cNvSpPr>
            <a:spLocks noGrp="1"/>
          </p:cNvSpPr>
          <p:nvPr>
            <p:ph type="title"/>
          </p:nvPr>
        </p:nvSpPr>
        <p:spPr>
          <a:xfrm>
            <a:off x="482601" y="721946"/>
            <a:ext cx="10813250" cy="1971976"/>
          </a:xfrm>
        </p:spPr>
        <p:txBody>
          <a:bodyPr>
            <a:normAutofit/>
          </a:bodyPr>
          <a:lstStyle/>
          <a:p>
            <a:r>
              <a:rPr lang="en-US" dirty="0"/>
              <a:t>Project specification List</a:t>
            </a:r>
          </a:p>
        </p:txBody>
      </p:sp>
      <p:sp>
        <p:nvSpPr>
          <p:cNvPr id="3" name="Content Placeholder 2">
            <a:extLst>
              <a:ext uri="{FF2B5EF4-FFF2-40B4-BE49-F238E27FC236}">
                <a16:creationId xmlns:a16="http://schemas.microsoft.com/office/drawing/2014/main" id="{23813B6D-13AD-53BD-2F0D-88ED16558FC4}"/>
              </a:ext>
            </a:extLst>
          </p:cNvPr>
          <p:cNvSpPr>
            <a:spLocks noGrp="1"/>
          </p:cNvSpPr>
          <p:nvPr>
            <p:ph idx="1"/>
          </p:nvPr>
        </p:nvSpPr>
        <p:spPr>
          <a:xfrm>
            <a:off x="482601" y="3282330"/>
            <a:ext cx="5189963" cy="2800893"/>
          </a:xfrm>
        </p:spPr>
        <p:txBody>
          <a:bodyPr vert="horz" lIns="91440" tIns="45720" rIns="91440" bIns="45720" rtlCol="0" anchor="ctr">
            <a:normAutofit/>
          </a:bodyPr>
          <a:lstStyle/>
          <a:p>
            <a:pPr>
              <a:lnSpc>
                <a:spcPct val="90000"/>
              </a:lnSpc>
            </a:pPr>
            <a:r>
              <a:rPr lang="en-US" sz="1300" b="1" dirty="0"/>
              <a:t>What we will need to complete this project</a:t>
            </a:r>
          </a:p>
          <a:p>
            <a:pPr>
              <a:lnSpc>
                <a:spcPct val="90000"/>
              </a:lnSpc>
            </a:pPr>
            <a:r>
              <a:rPr lang="en-US" sz="1300" dirty="0"/>
              <a:t>1. Network Hardware</a:t>
            </a:r>
          </a:p>
          <a:p>
            <a:pPr>
              <a:lnSpc>
                <a:spcPct val="90000"/>
              </a:lnSpc>
            </a:pPr>
            <a:r>
              <a:rPr lang="en-US" sz="1300" dirty="0"/>
              <a:t> 2. Cabling and Infrastructure</a:t>
            </a:r>
          </a:p>
          <a:p>
            <a:pPr>
              <a:lnSpc>
                <a:spcPct val="90000"/>
              </a:lnSpc>
            </a:pPr>
            <a:r>
              <a:rPr lang="en-US" sz="1300" dirty="0"/>
              <a:t> 3. IP Addressing</a:t>
            </a:r>
          </a:p>
          <a:p>
            <a:pPr>
              <a:lnSpc>
                <a:spcPct val="90000"/>
              </a:lnSpc>
            </a:pPr>
            <a:r>
              <a:rPr lang="en-US" sz="1300" dirty="0"/>
              <a:t>4. Network Security</a:t>
            </a:r>
          </a:p>
          <a:p>
            <a:pPr>
              <a:lnSpc>
                <a:spcPct val="90000"/>
              </a:lnSpc>
            </a:pPr>
            <a:r>
              <a:rPr lang="en-US" sz="1300" dirty="0"/>
              <a:t> 5. Network Monitoring and Management</a:t>
            </a:r>
          </a:p>
          <a:p>
            <a:pPr>
              <a:lnSpc>
                <a:spcPct val="90000"/>
              </a:lnSpc>
            </a:pPr>
            <a:r>
              <a:rPr lang="en-US" sz="1300" dirty="0"/>
              <a:t> 6. Wireless Connectivity</a:t>
            </a:r>
          </a:p>
          <a:p>
            <a:pPr>
              <a:lnSpc>
                <a:spcPct val="90000"/>
              </a:lnSpc>
            </a:pPr>
            <a:r>
              <a:rPr lang="en-US" sz="1300" dirty="0"/>
              <a:t> 7. Bandwidth Management</a:t>
            </a:r>
          </a:p>
          <a:p>
            <a:pPr>
              <a:lnSpc>
                <a:spcPct val="90000"/>
              </a:lnSpc>
            </a:pPr>
            <a:r>
              <a:rPr lang="en-US" sz="1300" dirty="0"/>
              <a:t> 8. Redundancy</a:t>
            </a:r>
          </a:p>
        </p:txBody>
      </p:sp>
      <p:pic>
        <p:nvPicPr>
          <p:cNvPr id="21" name="Graphic 20" descr="Server">
            <a:extLst>
              <a:ext uri="{FF2B5EF4-FFF2-40B4-BE49-F238E27FC236}">
                <a16:creationId xmlns:a16="http://schemas.microsoft.com/office/drawing/2014/main" id="{3B78A9B1-22B0-8B12-E956-04D3478951A8}"/>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7278" y="3104938"/>
            <a:ext cx="3031115" cy="3031115"/>
          </a:xfrm>
          <a:prstGeom prst="rect">
            <a:avLst/>
          </a:prstGeom>
        </p:spPr>
      </p:pic>
    </p:spTree>
    <p:extLst>
      <p:ext uri="{BB962C8B-B14F-4D97-AF65-F5344CB8AC3E}">
        <p14:creationId xmlns:p14="http://schemas.microsoft.com/office/powerpoint/2010/main" val="1436049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7076-FC57-6372-9B92-6E6ACE9B25C7}"/>
              </a:ext>
            </a:extLst>
          </p:cNvPr>
          <p:cNvSpPr>
            <a:spLocks noGrp="1"/>
          </p:cNvSpPr>
          <p:nvPr>
            <p:ph type="title"/>
          </p:nvPr>
        </p:nvSpPr>
        <p:spPr>
          <a:xfrm>
            <a:off x="695382" y="976152"/>
            <a:ext cx="5592076" cy="5024920"/>
          </a:xfrm>
        </p:spPr>
        <p:txBody>
          <a:bodyPr anchor="ctr">
            <a:normAutofit/>
          </a:bodyPr>
          <a:lstStyle/>
          <a:p>
            <a:r>
              <a:rPr lang="en-US"/>
              <a:t>Context of the project</a:t>
            </a:r>
          </a:p>
        </p:txBody>
      </p:sp>
      <p:graphicFrame>
        <p:nvGraphicFramePr>
          <p:cNvPr id="5" name="Content Placeholder 2">
            <a:extLst>
              <a:ext uri="{FF2B5EF4-FFF2-40B4-BE49-F238E27FC236}">
                <a16:creationId xmlns:a16="http://schemas.microsoft.com/office/drawing/2014/main" id="{5A4F874F-0EAA-D8B4-6A3C-BA4BDB7CDF49}"/>
              </a:ext>
            </a:extLst>
          </p:cNvPr>
          <p:cNvGraphicFramePr>
            <a:graphicFrameLocks noGrp="1"/>
          </p:cNvGraphicFramePr>
          <p:nvPr>
            <p:ph idx="1"/>
            <p:extLst>
              <p:ext uri="{D42A27DB-BD31-4B8C-83A1-F6EECF244321}">
                <p14:modId xmlns:p14="http://schemas.microsoft.com/office/powerpoint/2010/main" val="3917615407"/>
              </p:ext>
            </p:extLst>
          </p:nvPr>
        </p:nvGraphicFramePr>
        <p:xfrm>
          <a:off x="6849787" y="636529"/>
          <a:ext cx="4779884" cy="5584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99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62</TotalTime>
  <Words>2213</Words>
  <Application>Microsoft Office PowerPoint</Application>
  <PresentationFormat>Widescreen</PresentationFormat>
  <Paragraphs>157</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Seaford</vt:lpstr>
      <vt:lpstr>Söhne</vt:lpstr>
      <vt:lpstr>Wingdings 3</vt:lpstr>
      <vt:lpstr>Ion</vt:lpstr>
      <vt:lpstr>Campus network system design</vt:lpstr>
      <vt:lpstr>Table of content</vt:lpstr>
      <vt:lpstr>Introduction</vt:lpstr>
      <vt:lpstr>Background of the project</vt:lpstr>
      <vt:lpstr>Objectives and aims</vt:lpstr>
      <vt:lpstr>PowerPoint Presentation</vt:lpstr>
      <vt:lpstr>Project specification</vt:lpstr>
      <vt:lpstr>Project specification List</vt:lpstr>
      <vt:lpstr>Context of the project</vt:lpstr>
      <vt:lpstr>Problem domain /statement</vt:lpstr>
      <vt:lpstr>Stakeholders and participants and their roles</vt:lpstr>
      <vt:lpstr>Project scope</vt:lpstr>
      <vt:lpstr>Plan scope management</vt:lpstr>
      <vt:lpstr>Plan scope management</vt:lpstr>
      <vt:lpstr>Project phases</vt:lpstr>
      <vt:lpstr>Risk management concept</vt:lpstr>
      <vt:lpstr>Risk identification</vt:lpstr>
      <vt:lpstr>Risk analysis</vt:lpstr>
      <vt:lpstr>Risk handling</vt:lpstr>
      <vt:lpstr>Work Breakdown Structure</vt:lpstr>
      <vt:lpstr>Network Design </vt:lpstr>
      <vt:lpstr>Hardware Requirement </vt:lpstr>
      <vt:lpstr>Budget</vt:lpstr>
      <vt:lpstr>Budget</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solomon morongwa moshokoa</cp:lastModifiedBy>
  <cp:revision>568</cp:revision>
  <dcterms:created xsi:type="dcterms:W3CDTF">2023-10-26T08:24:31Z</dcterms:created>
  <dcterms:modified xsi:type="dcterms:W3CDTF">2023-11-15T08:02:45Z</dcterms:modified>
</cp:coreProperties>
</file>